
<file path=[Content_Types].xml><?xml version="1.0" encoding="utf-8"?>
<Types xmlns="http://schemas.openxmlformats.org/package/2006/content-types">
  <Default Extension="jpg" ContentType="image/pn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6" r:id="rId2"/>
    <p:sldId id="257" r:id="rId3"/>
    <p:sldId id="258" r:id="rId4"/>
    <p:sldId id="262" r:id="rId5"/>
    <p:sldId id="261" r:id="rId6"/>
    <p:sldId id="260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7" autoAdjust="0"/>
    <p:restoredTop sz="94660"/>
  </p:normalViewPr>
  <p:slideViewPr>
    <p:cSldViewPr snapToGrid="0">
      <p:cViewPr varScale="1">
        <p:scale>
          <a:sx n="50" d="100"/>
          <a:sy n="50" d="100"/>
        </p:scale>
        <p:origin x="48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4243E-1579-49B2-80F7-4746216A28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F9C40C-7D6A-41AD-A9EE-7F5EE2C4A5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DF6F6E-2B32-4B1B-BE05-145424AD5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3FCC9-ED7E-4111-8E2E-CED58D1BE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4E22F-AC59-4620-90FA-81A57F427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2003901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C08A8-D579-49F4-BC4E-6CCF7EDAA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6BAB76-4DDC-4656-9F2E-CD135A2534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9A55A-E6C4-49D6-9D89-393F44DC3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6011F-9318-4888-A3D1-913507963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D2DD95-0662-4D96-A050-3FAD7A622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0247908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DC8B4-1AD5-4EBD-BF5D-4ACAE4E56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427115-635F-41E4-8295-ED878FD048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B217A-47F1-4A0F-B34F-C3ABD8401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82B9A-3F90-48F4-87AD-74BF14D2C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C9881-D020-4BC6-AB28-C1191E83E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300315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4270C-01FB-4469-8A74-E1BE05B4A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411DE3-9D78-4514-A992-8EF7A860C1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0A2509-8432-4ECC-A366-87DC0DA5A8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BAC36F-D566-402F-9226-34CDA022F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D0D18C-D396-4CD0-85C4-F865FA193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13A177-D486-4669-B1E5-FAFBAD01E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582346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6E556-32B4-40E0-9CD7-9394F413A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EA02BD-4E79-4CA7-903D-8DDCB1D919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BEE6A-32D6-4AE9-B063-10F7551934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7D9F67-51E8-4A64-8DF1-6249E9FD8D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D682F4-C5FB-4819-8D0C-ED0A11AA48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2BFD40-8A5A-42D4-B8B0-CC1638B82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9/5/2019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01092E-FE8B-4882-8038-DFE94A4B3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6972BB-9B3B-4B49-840D-75C61B9E0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502698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E1FCA-A128-4650-ADE9-8E84656D8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5A02B8-0CAB-463B-94D7-DC1B4090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9/5/2019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51F7D3-A30F-4783-A9F4-363C2D11E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B78CA5-6F16-450A-9054-50D4952CD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963108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2347BB-7371-45CD-969D-53726781B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9/5/2019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917B42-59E0-4CF4-BB27-828674786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AD3C64-35D8-4C29-87A7-341E34D85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624463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EF189-57B1-4492-AEF9-B80B9B340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866700-1F27-4772-A37F-B30CA37D1F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5E5373-6453-4391-9162-FD9D078BEE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FD4862-871E-4738-8426-9D4817E00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333609-C3D6-4ACE-8016-1488B7945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E9542C-C6B7-4715-A22C-03C783188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886962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194C6-F276-4C8E-8F21-31FF1EA3C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AEB592-E550-4A3E-9002-4346A81124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46EE98-E9C9-472A-AAB8-4420E77E7A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B8422D-CCF8-405A-9172-6CBED6E23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9/5/2019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0468C6-94C1-4A07-9B45-226B8A8F2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D2AFFB-3688-4E15-ABD7-4CF36B86E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162567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2F769-B6B8-4928-84C2-7F310F73E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ACFACD-1086-46B8-A6F1-96A6B35320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35851-E90B-45A3-A979-8A7282BB8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9/5/2019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4ED943-312C-49AC-A606-6924C074B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AC390F-FCEC-4BA2-B1D7-72E8C5269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712655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24C645-64DA-4ABD-A356-826099DC7D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DDE9B8-0486-4B73-82E6-A8FD28A83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66F8D9-EE59-4BB4-A717-0F57E60A8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8C3DAE-AAA8-4E7B-B84E-17926EB59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351288-5DD1-4EA5-94C2-02FEC9ABB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654868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600AE1-6738-4CD7-BC2C-A1B882AB8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1F6CD-4513-4011-934F-B63E84DBA7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E57470-8ADA-4C68-9C5A-95AD853D34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FD6C9A-FE2E-472E-83E9-6C54D502F6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7FA787-B335-400C-A794-765F16E7CB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7510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ransition spd="med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11A43-EEE6-4684-8066-C57FE8C2FB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88000" y="614362"/>
            <a:ext cx="6223000" cy="2387600"/>
          </a:xfrm>
        </p:spPr>
        <p:txBody>
          <a:bodyPr/>
          <a:lstStyle/>
          <a:p>
            <a:r>
              <a:rPr lang="ar-BH" dirty="0"/>
              <a:t>غورميه فانيل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62F71B-F855-43F9-8781-4F393EC791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88000" y="3403600"/>
            <a:ext cx="6223000" cy="1655762"/>
          </a:xfrm>
        </p:spPr>
        <p:txBody>
          <a:bodyPr/>
          <a:lstStyle/>
          <a:p>
            <a:r>
              <a:rPr lang="ar-BH" dirty="0"/>
              <a:t>تقديم مريم عبد الرحمن المنصوري – صاحبة المشروع</a:t>
            </a:r>
          </a:p>
          <a:p>
            <a:r>
              <a:rPr lang="en-US" dirty="0"/>
              <a:t>m.almnsoori78@gmail.com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3775A9-EA82-4F2D-8E16-9DA4A32CC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8201" y="25401"/>
            <a:ext cx="2335663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865913"/>
      </p:ext>
    </p:extLst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0986B-C687-4DF9-BF1A-8D405FC05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8968" y="417218"/>
            <a:ext cx="6146800" cy="1325563"/>
          </a:xfrm>
        </p:spPr>
        <p:txBody>
          <a:bodyPr/>
          <a:lstStyle/>
          <a:p>
            <a:r>
              <a:rPr lang="ar-BH" dirty="0"/>
              <a:t>الحاجة أم الاختراع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FAC68B-D071-494D-BD1D-488B17E2E8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2200" y="1690688"/>
            <a:ext cx="6451599" cy="4557712"/>
          </a:xfrm>
        </p:spPr>
        <p:txBody>
          <a:bodyPr>
            <a:normAutofit fontScale="92500" lnSpcReduction="10000"/>
          </a:bodyPr>
          <a:lstStyle/>
          <a:p>
            <a:pPr marL="0" indent="0" algn="r" rtl="1">
              <a:buNone/>
            </a:pPr>
            <a:r>
              <a:rPr lang="ar-BH" b="1" dirty="0"/>
              <a:t>العام 2011</a:t>
            </a:r>
          </a:p>
          <a:p>
            <a:pPr algn="r" rtl="1"/>
            <a:r>
              <a:rPr lang="ar-BH" dirty="0"/>
              <a:t>سمنة</a:t>
            </a:r>
          </a:p>
          <a:p>
            <a:pPr algn="r" rtl="1"/>
            <a:r>
              <a:rPr lang="ar-BH" dirty="0"/>
              <a:t>حساسية مؤقته من الحليب و الالبان</a:t>
            </a:r>
          </a:p>
          <a:p>
            <a:pPr algn="r" rtl="1"/>
            <a:endParaRPr lang="ar-BH" dirty="0"/>
          </a:p>
          <a:p>
            <a:pPr marL="0" indent="0" algn="r" rtl="1">
              <a:buNone/>
            </a:pPr>
            <a:r>
              <a:rPr lang="ar-BH" b="1" dirty="0"/>
              <a:t>الحل</a:t>
            </a:r>
          </a:p>
          <a:p>
            <a:pPr marL="0" indent="0" algn="r" rtl="1">
              <a:buNone/>
            </a:pPr>
            <a:r>
              <a:rPr lang="ar-BH" dirty="0"/>
              <a:t>البحث عن وصفات لعمل بدائل ممكن تناولها.</a:t>
            </a:r>
          </a:p>
          <a:p>
            <a:pPr marL="0" indent="0" algn="r" rtl="1">
              <a:buNone/>
            </a:pPr>
            <a:endParaRPr lang="ar-BH" dirty="0"/>
          </a:p>
          <a:p>
            <a:pPr marL="0" indent="0" algn="r" rtl="1">
              <a:buNone/>
            </a:pPr>
            <a:r>
              <a:rPr lang="ar-BH" b="1" dirty="0"/>
              <a:t>العام 2013</a:t>
            </a:r>
          </a:p>
          <a:p>
            <a:pPr marL="0" indent="0" algn="r" rtl="1">
              <a:buNone/>
            </a:pPr>
            <a:r>
              <a:rPr lang="ar-BH" dirty="0"/>
              <a:t>البدء في بيع 3 منتجات خالية من الالبان من المنزل عن طريق صفحة في الإنستغرام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EAC3773-8F72-4677-830E-1C2515D705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6337" y="0"/>
            <a:ext cx="2335663" cy="108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6B9A733-CB0B-4B3E-8841-0A759B7269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747" b="17779"/>
          <a:stretch/>
        </p:blipFill>
        <p:spPr>
          <a:xfrm>
            <a:off x="304112" y="4698781"/>
            <a:ext cx="3878472" cy="145022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EB13F97-2925-4D74-B798-DDE802D6C2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8165" b="40676"/>
          <a:stretch/>
        </p:blipFill>
        <p:spPr>
          <a:xfrm>
            <a:off x="326887" y="1563757"/>
            <a:ext cx="3855697" cy="282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004793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69F2-45F6-47CC-A00F-92A1E4099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0" y="455650"/>
            <a:ext cx="2286000" cy="1159669"/>
          </a:xfrm>
        </p:spPr>
        <p:txBody>
          <a:bodyPr/>
          <a:lstStyle/>
          <a:p>
            <a:pPr algn="ctr"/>
            <a:r>
              <a:rPr lang="ar-BH" dirty="0"/>
              <a:t>نقطة تحول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E9BC5F-9F73-4A5A-9D6E-546A7B9C3E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5537" y="1737637"/>
            <a:ext cx="5181601" cy="515194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ar-BH" sz="2400" b="1" dirty="0"/>
              <a:t>العام 2017</a:t>
            </a:r>
          </a:p>
          <a:p>
            <a:pPr algn="r" rtl="1"/>
            <a:r>
              <a:rPr lang="ar-BH" sz="2400" dirty="0"/>
              <a:t>تقاعد</a:t>
            </a:r>
          </a:p>
          <a:p>
            <a:pPr algn="r" rtl="1"/>
            <a:r>
              <a:rPr lang="ar-BH" sz="2400" dirty="0"/>
              <a:t>دراسة جدوى</a:t>
            </a:r>
          </a:p>
          <a:p>
            <a:pPr algn="r" rtl="1"/>
            <a:r>
              <a:rPr lang="ar-BH" sz="2400" dirty="0"/>
              <a:t>خطة</a:t>
            </a:r>
          </a:p>
          <a:p>
            <a:pPr algn="r" rtl="1"/>
            <a:r>
              <a:rPr lang="ar-BH" sz="2400" dirty="0"/>
              <a:t>البدء في إجراءات المحل</a:t>
            </a:r>
          </a:p>
          <a:p>
            <a:pPr marL="0" indent="0" algn="r" rtl="1">
              <a:buNone/>
            </a:pPr>
            <a:endParaRPr lang="ar-BH" sz="2400" dirty="0"/>
          </a:p>
          <a:p>
            <a:pPr marL="0" indent="0" algn="r" rtl="1">
              <a:buNone/>
            </a:pPr>
            <a:r>
              <a:rPr lang="ar-BH" sz="2400" b="1" dirty="0"/>
              <a:t>العام 2018</a:t>
            </a:r>
          </a:p>
          <a:p>
            <a:pPr algn="r" rtl="1"/>
            <a:r>
              <a:rPr lang="ar-BH" sz="2400" dirty="0"/>
              <a:t>برنامج يونيدو</a:t>
            </a:r>
            <a:endParaRPr lang="en-US" sz="2400" dirty="0"/>
          </a:p>
          <a:p>
            <a:pPr algn="r" rtl="1"/>
            <a:r>
              <a:rPr lang="ar-BH" sz="2400" dirty="0"/>
              <a:t>صادرات البحرين</a:t>
            </a:r>
          </a:p>
          <a:p>
            <a:pPr algn="r" rtl="1"/>
            <a:r>
              <a:rPr lang="ar-BH" sz="2400" dirty="0"/>
              <a:t>الافتتاح التجريبي</a:t>
            </a:r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5CDF00-6736-43E8-AF3C-1BB5043F62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148" b="14236"/>
          <a:stretch/>
        </p:blipFill>
        <p:spPr>
          <a:xfrm>
            <a:off x="1319855" y="1737637"/>
            <a:ext cx="3633145" cy="43694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477108-D50B-4574-A163-17BE277887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6338" y="0"/>
            <a:ext cx="2335662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29149"/>
      </p:ext>
    </p:extLst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AC424-E6B0-4799-9F99-B6A97B344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2789" y="318052"/>
            <a:ext cx="3896140" cy="1265238"/>
          </a:xfrm>
        </p:spPr>
        <p:txBody>
          <a:bodyPr>
            <a:normAutofit/>
          </a:bodyPr>
          <a:lstStyle/>
          <a:p>
            <a:r>
              <a:rPr lang="en-GB" sz="3600" dirty="0"/>
              <a:t>EAT BETTER,</a:t>
            </a:r>
            <a:br>
              <a:rPr lang="en-GB" sz="3600" dirty="0"/>
            </a:br>
            <a:r>
              <a:rPr lang="en-GB" sz="3600" dirty="0"/>
              <a:t>FEEL BETTER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9E73A0C-C0BC-47CA-B39A-E65625963C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0352" y="304800"/>
            <a:ext cx="4712702" cy="61880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C5915A-1880-4178-9A65-D51C01749C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5052" y="0"/>
            <a:ext cx="2336948" cy="1080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78517F-EF89-42DA-B9C3-0100F74641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789" y="1493491"/>
            <a:ext cx="3772317" cy="49993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B7D494E-298D-441C-B6E0-4DD24D68169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705" b="56692"/>
          <a:stretch/>
        </p:blipFill>
        <p:spPr>
          <a:xfrm>
            <a:off x="7995508" y="2552145"/>
            <a:ext cx="3896140" cy="281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000605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F7D0BF-89E6-455D-A78B-9F8790087D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321" b="36115"/>
          <a:stretch/>
        </p:blipFill>
        <p:spPr>
          <a:xfrm>
            <a:off x="1192199" y="4404260"/>
            <a:ext cx="5539409" cy="18756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54FCFA-E866-45AE-84FC-4DB8C1A868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2801"/>
          <a:stretch/>
        </p:blipFill>
        <p:spPr>
          <a:xfrm>
            <a:off x="8016944" y="340017"/>
            <a:ext cx="3524200" cy="30889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7B3602-0A4E-49E9-A029-5B3F2EEAA928}"/>
              </a:ext>
            </a:extLst>
          </p:cNvPr>
          <p:cNvSpPr txBox="1"/>
          <p:nvPr/>
        </p:nvSpPr>
        <p:spPr>
          <a:xfrm>
            <a:off x="2818519" y="207279"/>
            <a:ext cx="22930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BH" sz="3600" dirty="0"/>
              <a:t>برنامج يونيدو</a:t>
            </a:r>
            <a:endParaRPr lang="en-GB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A187A9-CF1D-4B5C-9FF0-7A5F01ACD2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9346"/>
          <a:stretch/>
        </p:blipFill>
        <p:spPr>
          <a:xfrm>
            <a:off x="1192201" y="1130609"/>
            <a:ext cx="5539409" cy="29353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E3174A-E79B-47DD-B4F8-403F9B4F29AF}"/>
              </a:ext>
            </a:extLst>
          </p:cNvPr>
          <p:cNvSpPr txBox="1"/>
          <p:nvPr/>
        </p:nvSpPr>
        <p:spPr>
          <a:xfrm>
            <a:off x="1682284" y="4065965"/>
            <a:ext cx="45592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i="1" dirty="0"/>
              <a:t>Batch 104 of UNIDO EDIP. (December 2018)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0505CF-1C89-4E05-AE10-047974ABC44C}"/>
              </a:ext>
            </a:extLst>
          </p:cNvPr>
          <p:cNvSpPr txBox="1"/>
          <p:nvPr/>
        </p:nvSpPr>
        <p:spPr>
          <a:xfrm>
            <a:off x="8176591" y="6135757"/>
            <a:ext cx="3392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63FA8E-85EF-4BF9-8CDC-76189C44CF14}"/>
              </a:ext>
            </a:extLst>
          </p:cNvPr>
          <p:cNvSpPr txBox="1"/>
          <p:nvPr/>
        </p:nvSpPr>
        <p:spPr>
          <a:xfrm>
            <a:off x="2812277" y="6320423"/>
            <a:ext cx="22992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/>
              <a:t>Supreme council for women / UNIDO</a:t>
            </a:r>
          </a:p>
          <a:p>
            <a:r>
              <a:rPr lang="ar-BH" sz="1100" i="1" dirty="0"/>
              <a:t>برنامج الارشاد الوطني للمراة البحرينية</a:t>
            </a:r>
            <a:endParaRPr lang="en-GB" sz="1100" i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6666CC-89FF-4E37-9857-B04BDA2AE1B4}"/>
              </a:ext>
            </a:extLst>
          </p:cNvPr>
          <p:cNvSpPr txBox="1"/>
          <p:nvPr/>
        </p:nvSpPr>
        <p:spPr>
          <a:xfrm>
            <a:off x="8010883" y="3455213"/>
            <a:ext cx="35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i="1" dirty="0"/>
              <a:t>Sudanese </a:t>
            </a:r>
            <a:r>
              <a:rPr lang="en-GB" sz="1200" i="1" dirty="0" err="1"/>
              <a:t>Kasala</a:t>
            </a:r>
            <a:r>
              <a:rPr lang="en-GB" sz="1200" i="1" dirty="0"/>
              <a:t> Agriculture-TOT delegation at UNIDO Bahrain. (15</a:t>
            </a:r>
            <a:r>
              <a:rPr lang="en-GB" sz="1200" i="1" baseline="30000" dirty="0"/>
              <a:t>th</a:t>
            </a:r>
            <a:r>
              <a:rPr lang="en-GB" sz="1200" i="1" dirty="0"/>
              <a:t> July 2019)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86493C-B9DC-4FEF-B78D-B00F374160B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131" t="22229" r="3044" b="15442"/>
          <a:stretch/>
        </p:blipFill>
        <p:spPr>
          <a:xfrm>
            <a:off x="7992999" y="3943091"/>
            <a:ext cx="3759740" cy="266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460743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0270175-1DBE-4793-AC4F-EDD6098E47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6338" y="0"/>
            <a:ext cx="2335662" cy="1080000"/>
          </a:xfrm>
          <a:prstGeom prst="rect">
            <a:avLst/>
          </a:prstGeom>
        </p:spPr>
      </p:pic>
      <p:pic>
        <p:nvPicPr>
          <p:cNvPr id="4" name="gourmet vanille">
            <a:hlinkClick r:id="" action="ppaction://media"/>
            <a:extLst>
              <a:ext uri="{FF2B5EF4-FFF2-40B4-BE49-F238E27FC236}">
                <a16:creationId xmlns:a16="http://schemas.microsoft.com/office/drawing/2014/main" id="{BB6F40EF-525D-4749-BC11-9D6D1370A5A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1903" y="1257801"/>
            <a:ext cx="9304435" cy="535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54130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9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DEF28-385F-4E1F-B436-9C33AC1A7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9790" y="387408"/>
            <a:ext cx="3225800" cy="1325563"/>
          </a:xfrm>
        </p:spPr>
        <p:txBody>
          <a:bodyPr/>
          <a:lstStyle/>
          <a:p>
            <a:r>
              <a:rPr lang="ar-BH" dirty="0"/>
              <a:t>تطلعات مستقبلية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3CAA52-0A6A-475B-8587-9182C1574B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9514" y="1873192"/>
            <a:ext cx="3753648" cy="2876608"/>
          </a:xfrm>
        </p:spPr>
        <p:txBody>
          <a:bodyPr>
            <a:noAutofit/>
          </a:bodyPr>
          <a:lstStyle/>
          <a:p>
            <a:pPr algn="r" rtl="1"/>
            <a:r>
              <a:rPr lang="ar-BH" sz="4400" dirty="0"/>
              <a:t>التصدير والعالمية</a:t>
            </a:r>
            <a:r>
              <a:rPr lang="en-US" sz="4400" dirty="0"/>
              <a:t> </a:t>
            </a:r>
            <a:r>
              <a:rPr lang="ar-BH" sz="4400" dirty="0"/>
              <a:t>بين التحديات والفرص</a:t>
            </a:r>
          </a:p>
          <a:p>
            <a:pPr algn="r" rtl="1"/>
            <a:r>
              <a:rPr lang="ar-BH" sz="4400" dirty="0"/>
              <a:t>كلمة أخيرة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1EAE1F-F9E0-4688-9BF1-04E296C020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6338" y="0"/>
            <a:ext cx="2335662" cy="1080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837817-8207-4D71-8E78-E58E99FA0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762" y="1873192"/>
            <a:ext cx="6868198" cy="459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7125"/>
      </p:ext>
    </p:extLst>
  </p:cSld>
  <p:clrMapOvr>
    <a:masterClrMapping/>
  </p:clrMapOvr>
  <p:transition spd="med">
    <p:pull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</TotalTime>
  <Words>123</Words>
  <Application>Microsoft Office PowerPoint</Application>
  <PresentationFormat>Widescreen</PresentationFormat>
  <Paragraphs>33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غورميه فانيل</vt:lpstr>
      <vt:lpstr>الحاجة أم الاختراع</vt:lpstr>
      <vt:lpstr>نقطة تحول</vt:lpstr>
      <vt:lpstr>EAT BETTER, FEEL BETTER</vt:lpstr>
      <vt:lpstr>PowerPoint Presentation</vt:lpstr>
      <vt:lpstr>PowerPoint Presentation</vt:lpstr>
      <vt:lpstr>تطلعات مستقبلية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غورميه فانيل</dc:title>
  <dc:creator>Mariam AlMansoori</dc:creator>
  <cp:lastModifiedBy>Mariam</cp:lastModifiedBy>
  <cp:revision>22</cp:revision>
  <dcterms:created xsi:type="dcterms:W3CDTF">2019-07-18T13:07:13Z</dcterms:created>
  <dcterms:modified xsi:type="dcterms:W3CDTF">2019-09-05T12:09:24Z</dcterms:modified>
</cp:coreProperties>
</file>