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56"/>
  </p:notesMasterIdLst>
  <p:sldIdLst>
    <p:sldId id="275" r:id="rId3"/>
    <p:sldId id="276" r:id="rId4"/>
    <p:sldId id="278" r:id="rId5"/>
    <p:sldId id="319" r:id="rId6"/>
    <p:sldId id="375" r:id="rId7"/>
    <p:sldId id="326" r:id="rId8"/>
    <p:sldId id="330" r:id="rId9"/>
    <p:sldId id="327" r:id="rId10"/>
    <p:sldId id="328" r:id="rId11"/>
    <p:sldId id="331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50" r:id="rId39"/>
    <p:sldId id="351" r:id="rId40"/>
    <p:sldId id="352" r:id="rId41"/>
    <p:sldId id="355" r:id="rId42"/>
    <p:sldId id="353" r:id="rId43"/>
    <p:sldId id="354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72" r:id="rId52"/>
    <p:sldId id="376" r:id="rId53"/>
    <p:sldId id="377" r:id="rId54"/>
    <p:sldId id="374" r:id="rId55"/>
  </p:sldIdLst>
  <p:sldSz cx="9144000" cy="6858000" type="screen4x3"/>
  <p:notesSz cx="6858000" cy="9144000"/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0746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F5C82-754E-402E-9406-14660BA891E3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65452E1-CD5E-4E7B-870D-42602D7ED67A}">
      <dgm:prSet custT="1"/>
      <dgm:spPr/>
      <dgm:t>
        <a:bodyPr/>
        <a:lstStyle/>
        <a:p>
          <a:pPr rtl="0"/>
          <a:r>
            <a:rPr lang="en-GB" sz="1200" b="1" dirty="0"/>
            <a:t>Consumer audience</a:t>
          </a:r>
        </a:p>
        <a:p>
          <a:pPr rtl="0"/>
          <a:r>
            <a:rPr lang="en-GB" sz="1200" b="1" dirty="0"/>
            <a:t>Channel audience</a:t>
          </a:r>
        </a:p>
        <a:p>
          <a:pPr rtl="0"/>
          <a:r>
            <a:rPr lang="en-GB" sz="1200" b="1" dirty="0"/>
            <a:t>All stakeholder audience</a:t>
          </a:r>
          <a:endParaRPr lang="en-US" sz="1200" b="1" dirty="0"/>
        </a:p>
      </dgm:t>
    </dgm:pt>
    <dgm:pt modelId="{06D1E6BB-D91C-4E59-9973-A15675744EB9}" type="parTrans" cxnId="{C6C111EF-2D8F-45BE-BA50-59440849EF36}">
      <dgm:prSet/>
      <dgm:spPr/>
      <dgm:t>
        <a:bodyPr/>
        <a:lstStyle/>
        <a:p>
          <a:endParaRPr lang="en-US" sz="1200"/>
        </a:p>
      </dgm:t>
    </dgm:pt>
    <dgm:pt modelId="{F5CB2D4A-D3B7-460B-A180-F14915D05B3A}" type="sibTrans" cxnId="{C6C111EF-2D8F-45BE-BA50-59440849EF36}">
      <dgm:prSet/>
      <dgm:spPr/>
      <dgm:t>
        <a:bodyPr/>
        <a:lstStyle/>
        <a:p>
          <a:endParaRPr lang="en-US" sz="1200"/>
        </a:p>
      </dgm:t>
    </dgm:pt>
    <dgm:pt modelId="{968C8355-2082-4FA4-B673-8A998CD72D60}">
      <dgm:prSet custT="1"/>
      <dgm:spPr/>
      <dgm:t>
        <a:bodyPr/>
        <a:lstStyle/>
        <a:p>
          <a:pPr rtl="0"/>
          <a:r>
            <a:rPr lang="en-GB" sz="1200"/>
            <a:t>Advertising</a:t>
          </a:r>
          <a:endParaRPr lang="en-US" sz="1200"/>
        </a:p>
      </dgm:t>
    </dgm:pt>
    <dgm:pt modelId="{C2E1C9FB-D2F2-4BE8-91A9-AF2B3BCE8B3F}" type="parTrans" cxnId="{38AB3A6F-F1DA-4D00-AEDA-468A303457F0}">
      <dgm:prSet/>
      <dgm:spPr/>
      <dgm:t>
        <a:bodyPr/>
        <a:lstStyle/>
        <a:p>
          <a:endParaRPr lang="en-US" sz="1200"/>
        </a:p>
      </dgm:t>
    </dgm:pt>
    <dgm:pt modelId="{FA455964-F242-49C4-8F0A-354D132B4427}" type="sibTrans" cxnId="{38AB3A6F-F1DA-4D00-AEDA-468A303457F0}">
      <dgm:prSet/>
      <dgm:spPr/>
      <dgm:t>
        <a:bodyPr/>
        <a:lstStyle/>
        <a:p>
          <a:endParaRPr lang="en-US" sz="1200"/>
        </a:p>
      </dgm:t>
    </dgm:pt>
    <dgm:pt modelId="{42B645F8-EC8F-4E6D-AFBF-471DA1EF8834}">
      <dgm:prSet custT="1"/>
      <dgm:spPr/>
      <dgm:t>
        <a:bodyPr/>
        <a:lstStyle/>
        <a:p>
          <a:pPr rtl="0"/>
          <a:r>
            <a:rPr lang="en-GB" sz="1200"/>
            <a:t>Sales promotion</a:t>
          </a:r>
          <a:endParaRPr lang="en-US" sz="1200"/>
        </a:p>
      </dgm:t>
    </dgm:pt>
    <dgm:pt modelId="{DE33469E-D2AA-4EC2-910E-A55BACC537BA}" type="parTrans" cxnId="{6CA34A33-E2FC-4374-BB52-C4BB12494C58}">
      <dgm:prSet/>
      <dgm:spPr/>
      <dgm:t>
        <a:bodyPr/>
        <a:lstStyle/>
        <a:p>
          <a:endParaRPr lang="en-US" sz="1200"/>
        </a:p>
      </dgm:t>
    </dgm:pt>
    <dgm:pt modelId="{51C919B1-2209-49D5-A173-9C3E6A0C7DEA}" type="sibTrans" cxnId="{6CA34A33-E2FC-4374-BB52-C4BB12494C58}">
      <dgm:prSet/>
      <dgm:spPr/>
      <dgm:t>
        <a:bodyPr/>
        <a:lstStyle/>
        <a:p>
          <a:endParaRPr lang="en-US" sz="1200"/>
        </a:p>
      </dgm:t>
    </dgm:pt>
    <dgm:pt modelId="{8D7914A3-F0D0-414D-9BCE-39AA28983DEA}">
      <dgm:prSet custT="1"/>
      <dgm:spPr/>
      <dgm:t>
        <a:bodyPr/>
        <a:lstStyle/>
        <a:p>
          <a:pPr rtl="0"/>
          <a:r>
            <a:rPr lang="en-GB" sz="1200"/>
            <a:t>Public relations</a:t>
          </a:r>
          <a:endParaRPr lang="en-US" sz="1200"/>
        </a:p>
      </dgm:t>
    </dgm:pt>
    <dgm:pt modelId="{21242F62-D7C8-4426-BF5A-AF0C5DFB0362}" type="parTrans" cxnId="{ED214398-E385-40A4-8336-CE5F3A264034}">
      <dgm:prSet/>
      <dgm:spPr/>
      <dgm:t>
        <a:bodyPr/>
        <a:lstStyle/>
        <a:p>
          <a:endParaRPr lang="en-US" sz="1200"/>
        </a:p>
      </dgm:t>
    </dgm:pt>
    <dgm:pt modelId="{5E34AD5B-000E-4721-8219-7513A78A2BA8}" type="sibTrans" cxnId="{ED214398-E385-40A4-8336-CE5F3A264034}">
      <dgm:prSet/>
      <dgm:spPr/>
      <dgm:t>
        <a:bodyPr/>
        <a:lstStyle/>
        <a:p>
          <a:endParaRPr lang="en-US" sz="1200"/>
        </a:p>
      </dgm:t>
    </dgm:pt>
    <dgm:pt modelId="{818382D4-EEE4-4BB3-83A2-D39C8577C370}">
      <dgm:prSet custT="1"/>
      <dgm:spPr/>
      <dgm:t>
        <a:bodyPr/>
        <a:lstStyle/>
        <a:p>
          <a:pPr rtl="0"/>
          <a:r>
            <a:rPr lang="en-GB" sz="1200"/>
            <a:t>Direct marketing</a:t>
          </a:r>
          <a:endParaRPr lang="en-US" sz="1200"/>
        </a:p>
      </dgm:t>
    </dgm:pt>
    <dgm:pt modelId="{B7AE8F43-3A88-4E92-BAA5-483CC61E8DBC}" type="parTrans" cxnId="{9A3334FC-E76B-4702-B92F-E93AC6B5689D}">
      <dgm:prSet/>
      <dgm:spPr/>
      <dgm:t>
        <a:bodyPr/>
        <a:lstStyle/>
        <a:p>
          <a:endParaRPr lang="en-US" sz="1200"/>
        </a:p>
      </dgm:t>
    </dgm:pt>
    <dgm:pt modelId="{FAC3DE47-1835-45ED-84B3-2A6BB377836A}" type="sibTrans" cxnId="{9A3334FC-E76B-4702-B92F-E93AC6B5689D}">
      <dgm:prSet/>
      <dgm:spPr/>
      <dgm:t>
        <a:bodyPr/>
        <a:lstStyle/>
        <a:p>
          <a:endParaRPr lang="en-US" sz="1200"/>
        </a:p>
      </dgm:t>
    </dgm:pt>
    <dgm:pt modelId="{A08E05E0-6F72-4D46-A0F4-0DCDAB4322F5}">
      <dgm:prSet custT="1"/>
      <dgm:spPr/>
      <dgm:t>
        <a:bodyPr/>
        <a:lstStyle/>
        <a:p>
          <a:pPr rtl="0"/>
          <a:r>
            <a:rPr lang="en-GB" sz="1200"/>
            <a:t>Personal selling</a:t>
          </a:r>
          <a:endParaRPr lang="en-US" sz="1200"/>
        </a:p>
      </dgm:t>
    </dgm:pt>
    <dgm:pt modelId="{578932CC-8236-47E0-A1AE-92A68DC64A38}" type="parTrans" cxnId="{5009610E-5AE4-4A5D-88CB-A45D0E53F3C0}">
      <dgm:prSet/>
      <dgm:spPr/>
      <dgm:t>
        <a:bodyPr/>
        <a:lstStyle/>
        <a:p>
          <a:endParaRPr lang="en-US" sz="1200"/>
        </a:p>
      </dgm:t>
    </dgm:pt>
    <dgm:pt modelId="{1517B5EC-6123-4632-90BC-48E05379B3E5}" type="sibTrans" cxnId="{5009610E-5AE4-4A5D-88CB-A45D0E53F3C0}">
      <dgm:prSet/>
      <dgm:spPr/>
      <dgm:t>
        <a:bodyPr/>
        <a:lstStyle/>
        <a:p>
          <a:endParaRPr lang="en-US" sz="1200"/>
        </a:p>
      </dgm:t>
    </dgm:pt>
    <dgm:pt modelId="{82666759-3D09-4B15-827C-A1E9DE9FE4F1}">
      <dgm:prSet custT="1"/>
      <dgm:spPr/>
      <dgm:t>
        <a:bodyPr/>
        <a:lstStyle/>
        <a:p>
          <a:pPr rtl="0"/>
          <a:r>
            <a:rPr lang="en-GB" sz="1200"/>
            <a:t>Sponsorship</a:t>
          </a:r>
          <a:endParaRPr lang="en-US" sz="1200"/>
        </a:p>
      </dgm:t>
    </dgm:pt>
    <dgm:pt modelId="{05421964-1315-492E-B5C3-BA6762F16F85}" type="parTrans" cxnId="{27E54573-F9A0-4177-A1BF-FCE151D543FC}">
      <dgm:prSet/>
      <dgm:spPr/>
      <dgm:t>
        <a:bodyPr/>
        <a:lstStyle/>
        <a:p>
          <a:endParaRPr lang="en-US" sz="1200"/>
        </a:p>
      </dgm:t>
    </dgm:pt>
    <dgm:pt modelId="{29A9F4B4-858F-4F70-87EC-DAC836654790}" type="sibTrans" cxnId="{27E54573-F9A0-4177-A1BF-FCE151D543FC}">
      <dgm:prSet/>
      <dgm:spPr/>
      <dgm:t>
        <a:bodyPr/>
        <a:lstStyle/>
        <a:p>
          <a:endParaRPr lang="en-US" sz="1200"/>
        </a:p>
      </dgm:t>
    </dgm:pt>
    <dgm:pt modelId="{6088EEE6-BACA-45F8-B06C-439B52BAFDD5}">
      <dgm:prSet custT="1"/>
      <dgm:spPr/>
      <dgm:t>
        <a:bodyPr/>
        <a:lstStyle/>
        <a:p>
          <a:pPr rtl="0"/>
          <a:r>
            <a:rPr lang="en-GB" sz="1200"/>
            <a:t>Exhibitions</a:t>
          </a:r>
          <a:endParaRPr lang="en-US" sz="1200"/>
        </a:p>
      </dgm:t>
    </dgm:pt>
    <dgm:pt modelId="{34E531F5-3965-4645-A93A-7E8A9C287D85}" type="parTrans" cxnId="{0BDA8A08-5081-4CEE-BEBD-070144FD065F}">
      <dgm:prSet/>
      <dgm:spPr/>
      <dgm:t>
        <a:bodyPr/>
        <a:lstStyle/>
        <a:p>
          <a:endParaRPr lang="en-US" sz="1200"/>
        </a:p>
      </dgm:t>
    </dgm:pt>
    <dgm:pt modelId="{D25D149C-E7DE-4235-8501-8CEB5EE51552}" type="sibTrans" cxnId="{0BDA8A08-5081-4CEE-BEBD-070144FD065F}">
      <dgm:prSet/>
      <dgm:spPr/>
      <dgm:t>
        <a:bodyPr/>
        <a:lstStyle/>
        <a:p>
          <a:endParaRPr lang="en-US" sz="1200"/>
        </a:p>
      </dgm:t>
    </dgm:pt>
    <dgm:pt modelId="{753C9272-790C-4FBA-A08C-C581C3FB3B7E}">
      <dgm:prSet custT="1"/>
      <dgm:spPr/>
      <dgm:t>
        <a:bodyPr/>
        <a:lstStyle/>
        <a:p>
          <a:pPr rtl="0"/>
          <a:r>
            <a:rPr lang="en-GB" sz="1200"/>
            <a:t>Point of sales display</a:t>
          </a:r>
          <a:endParaRPr lang="en-US" sz="1200"/>
        </a:p>
      </dgm:t>
    </dgm:pt>
    <dgm:pt modelId="{A6D7CBB8-4F6D-4762-9847-996F4F75D0B6}" type="parTrans" cxnId="{A1472E8D-2B23-44DD-9A58-16002ADEB8E9}">
      <dgm:prSet/>
      <dgm:spPr/>
      <dgm:t>
        <a:bodyPr/>
        <a:lstStyle/>
        <a:p>
          <a:endParaRPr lang="en-US" sz="1200"/>
        </a:p>
      </dgm:t>
    </dgm:pt>
    <dgm:pt modelId="{E9A803C6-98FF-4314-B768-146A335329B4}" type="sibTrans" cxnId="{A1472E8D-2B23-44DD-9A58-16002ADEB8E9}">
      <dgm:prSet/>
      <dgm:spPr/>
      <dgm:t>
        <a:bodyPr/>
        <a:lstStyle/>
        <a:p>
          <a:endParaRPr lang="en-US" sz="1200"/>
        </a:p>
      </dgm:t>
    </dgm:pt>
    <dgm:pt modelId="{B1B9DD4A-273C-446D-9608-999F0A03FFC9}">
      <dgm:prSet custT="1"/>
      <dgm:spPr/>
      <dgm:t>
        <a:bodyPr/>
        <a:lstStyle/>
        <a:p>
          <a:pPr rtl="0"/>
          <a:r>
            <a:rPr lang="en-GB" sz="1200"/>
            <a:t>Packaging</a:t>
          </a:r>
          <a:endParaRPr lang="en-US" sz="1200"/>
        </a:p>
      </dgm:t>
    </dgm:pt>
    <dgm:pt modelId="{91ECE945-F62D-4404-8764-6BE9746FC405}" type="parTrans" cxnId="{92A3A962-879B-4385-A97D-FC15CAB56C71}">
      <dgm:prSet/>
      <dgm:spPr/>
      <dgm:t>
        <a:bodyPr/>
        <a:lstStyle/>
        <a:p>
          <a:endParaRPr lang="en-US" sz="1200"/>
        </a:p>
      </dgm:t>
    </dgm:pt>
    <dgm:pt modelId="{AFC94CA0-D519-4F81-96A9-F26597EAA238}" type="sibTrans" cxnId="{92A3A962-879B-4385-A97D-FC15CAB56C71}">
      <dgm:prSet/>
      <dgm:spPr/>
      <dgm:t>
        <a:bodyPr/>
        <a:lstStyle/>
        <a:p>
          <a:endParaRPr lang="en-US" sz="1200"/>
        </a:p>
      </dgm:t>
    </dgm:pt>
    <dgm:pt modelId="{1090BEC7-40E7-4737-8FD9-1FE002E6926B}">
      <dgm:prSet custT="1"/>
      <dgm:spPr/>
      <dgm:t>
        <a:bodyPr/>
        <a:lstStyle/>
        <a:p>
          <a:pPr rtl="0"/>
          <a:r>
            <a:rPr lang="en-GB" sz="1200"/>
            <a:t>Word of mouth</a:t>
          </a:r>
          <a:endParaRPr lang="en-US" sz="1200"/>
        </a:p>
      </dgm:t>
    </dgm:pt>
    <dgm:pt modelId="{0BB5BC0D-A5CC-4A93-BED8-26D1EEC100EC}" type="parTrans" cxnId="{3729872C-911D-4850-AFE5-E73BD00736BB}">
      <dgm:prSet/>
      <dgm:spPr/>
      <dgm:t>
        <a:bodyPr/>
        <a:lstStyle/>
        <a:p>
          <a:endParaRPr lang="en-US" sz="1200"/>
        </a:p>
      </dgm:t>
    </dgm:pt>
    <dgm:pt modelId="{34474CC9-9A00-4AA4-B8C3-CE74DAFCDE3C}" type="sibTrans" cxnId="{3729872C-911D-4850-AFE5-E73BD00736BB}">
      <dgm:prSet/>
      <dgm:spPr/>
      <dgm:t>
        <a:bodyPr/>
        <a:lstStyle/>
        <a:p>
          <a:endParaRPr lang="en-US" sz="1200"/>
        </a:p>
      </dgm:t>
    </dgm:pt>
    <dgm:pt modelId="{52A9DFDC-EA30-444A-BD48-F7521F905768}">
      <dgm:prSet custT="1"/>
      <dgm:spPr/>
      <dgm:t>
        <a:bodyPr/>
        <a:lstStyle/>
        <a:p>
          <a:pPr rtl="0"/>
          <a:r>
            <a:rPr lang="en-GB" sz="1200"/>
            <a:t>Branding</a:t>
          </a:r>
          <a:endParaRPr lang="en-US" sz="1200"/>
        </a:p>
      </dgm:t>
    </dgm:pt>
    <dgm:pt modelId="{7967A5EA-FD5B-4658-8DA8-E96E399DE01F}" type="parTrans" cxnId="{6053CC89-681C-40AF-97A5-38FA6055D492}">
      <dgm:prSet/>
      <dgm:spPr/>
      <dgm:t>
        <a:bodyPr/>
        <a:lstStyle/>
        <a:p>
          <a:endParaRPr lang="en-US" sz="1200"/>
        </a:p>
      </dgm:t>
    </dgm:pt>
    <dgm:pt modelId="{C9919292-FE3D-4D3D-AFEF-1142184A20A4}" type="sibTrans" cxnId="{6053CC89-681C-40AF-97A5-38FA6055D492}">
      <dgm:prSet/>
      <dgm:spPr/>
      <dgm:t>
        <a:bodyPr/>
        <a:lstStyle/>
        <a:p>
          <a:endParaRPr lang="en-US" sz="1200"/>
        </a:p>
      </dgm:t>
    </dgm:pt>
    <dgm:pt modelId="{02F07C30-6353-4289-BBCD-1A189D725F71}">
      <dgm:prSet custT="1"/>
      <dgm:spPr/>
      <dgm:t>
        <a:bodyPr/>
        <a:lstStyle/>
        <a:p>
          <a:pPr rtl="0"/>
          <a:r>
            <a:rPr lang="en-GB" sz="1200"/>
            <a:t>Internal marketing</a:t>
          </a:r>
          <a:endParaRPr lang="en-US" sz="1200"/>
        </a:p>
      </dgm:t>
    </dgm:pt>
    <dgm:pt modelId="{F39413DC-6187-4019-9144-C16238388F04}" type="parTrans" cxnId="{0D3696A9-2DB3-4397-A0A4-22B808A68925}">
      <dgm:prSet/>
      <dgm:spPr/>
      <dgm:t>
        <a:bodyPr/>
        <a:lstStyle/>
        <a:p>
          <a:endParaRPr lang="en-US" sz="1200"/>
        </a:p>
      </dgm:t>
    </dgm:pt>
    <dgm:pt modelId="{EC8D3233-5E96-4575-9BDE-85BAEAF613C0}" type="sibTrans" cxnId="{0D3696A9-2DB3-4397-A0A4-22B808A68925}">
      <dgm:prSet/>
      <dgm:spPr/>
      <dgm:t>
        <a:bodyPr/>
        <a:lstStyle/>
        <a:p>
          <a:endParaRPr lang="en-US" sz="1200"/>
        </a:p>
      </dgm:t>
    </dgm:pt>
    <dgm:pt modelId="{FAB90D36-9E0C-4EC7-B909-F719C9F4206C}">
      <dgm:prSet custT="1"/>
      <dgm:spPr/>
      <dgm:t>
        <a:bodyPr/>
        <a:lstStyle/>
        <a:p>
          <a:pPr rtl="0"/>
          <a:r>
            <a:rPr lang="en-GB" sz="1200"/>
            <a:t>Website &amp; ecommerce</a:t>
          </a:r>
          <a:endParaRPr lang="en-US" sz="1200"/>
        </a:p>
      </dgm:t>
    </dgm:pt>
    <dgm:pt modelId="{71B57839-B7AE-4C0E-8E63-452ED287799E}" type="parTrans" cxnId="{E00AD954-526E-4338-B75C-CAD52CF4D458}">
      <dgm:prSet/>
      <dgm:spPr/>
      <dgm:t>
        <a:bodyPr/>
        <a:lstStyle/>
        <a:p>
          <a:endParaRPr lang="en-US" sz="1200"/>
        </a:p>
      </dgm:t>
    </dgm:pt>
    <dgm:pt modelId="{2E74B046-DF78-47C2-A7D5-55C9E8555B0F}" type="sibTrans" cxnId="{E00AD954-526E-4338-B75C-CAD52CF4D458}">
      <dgm:prSet/>
      <dgm:spPr/>
      <dgm:t>
        <a:bodyPr/>
        <a:lstStyle/>
        <a:p>
          <a:endParaRPr lang="en-US" sz="1200"/>
        </a:p>
      </dgm:t>
    </dgm:pt>
    <dgm:pt modelId="{7DA35F47-ABC2-4C6D-AAF6-BF9C35D3BBD4}">
      <dgm:prSet custT="1"/>
      <dgm:spPr/>
      <dgm:t>
        <a:bodyPr/>
        <a:lstStyle/>
        <a:p>
          <a:pPr rtl="0"/>
          <a:r>
            <a:rPr lang="en-GB" sz="1200"/>
            <a:t>Corporate identity</a:t>
          </a:r>
          <a:endParaRPr lang="en-US" sz="1200"/>
        </a:p>
      </dgm:t>
    </dgm:pt>
    <dgm:pt modelId="{7DCE8C76-95EF-4CE0-B603-0DB5004196E5}" type="parTrans" cxnId="{A1390F8F-26A1-42D8-8EFD-AF0BD9F0933D}">
      <dgm:prSet/>
      <dgm:spPr/>
      <dgm:t>
        <a:bodyPr/>
        <a:lstStyle/>
        <a:p>
          <a:endParaRPr lang="en-US" sz="1200"/>
        </a:p>
      </dgm:t>
    </dgm:pt>
    <dgm:pt modelId="{D23C99B2-5A7B-4F36-B876-813E8D635F7E}" type="sibTrans" cxnId="{A1390F8F-26A1-42D8-8EFD-AF0BD9F0933D}">
      <dgm:prSet/>
      <dgm:spPr/>
      <dgm:t>
        <a:bodyPr/>
        <a:lstStyle/>
        <a:p>
          <a:endParaRPr lang="en-US" sz="1200"/>
        </a:p>
      </dgm:t>
    </dgm:pt>
    <dgm:pt modelId="{FC162D32-B7B0-4950-9D20-E367056843BE}" type="pres">
      <dgm:prSet presAssocID="{52DF5C82-754E-402E-9406-14660BA891E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9873EC-9975-4F09-BCB7-CA601D05A093}" type="pres">
      <dgm:prSet presAssocID="{F65452E1-CD5E-4E7B-870D-42602D7ED67A}" presName="centerShape" presStyleLbl="node0" presStyleIdx="0" presStyleCnt="1" custScaleX="202381" custScaleY="185493"/>
      <dgm:spPr/>
    </dgm:pt>
    <dgm:pt modelId="{B910AC35-90D5-47AD-ADBD-D8EAEE8499EB}" type="pres">
      <dgm:prSet presAssocID="{968C8355-2082-4FA4-B673-8A998CD72D60}" presName="node" presStyleLbl="node1" presStyleIdx="0" presStyleCnt="14">
        <dgm:presLayoutVars>
          <dgm:bulletEnabled val="1"/>
        </dgm:presLayoutVars>
      </dgm:prSet>
      <dgm:spPr/>
    </dgm:pt>
    <dgm:pt modelId="{238EDD95-D899-4D78-9C6E-B7C0106EBBD2}" type="pres">
      <dgm:prSet presAssocID="{968C8355-2082-4FA4-B673-8A998CD72D60}" presName="dummy" presStyleCnt="0"/>
      <dgm:spPr/>
    </dgm:pt>
    <dgm:pt modelId="{571F03E6-963A-4309-AF36-48F0503076C3}" type="pres">
      <dgm:prSet presAssocID="{FA455964-F242-49C4-8F0A-354D132B4427}" presName="sibTrans" presStyleLbl="sibTrans2D1" presStyleIdx="0" presStyleCnt="14"/>
      <dgm:spPr/>
    </dgm:pt>
    <dgm:pt modelId="{394734AA-1153-4A4B-A5EC-13465AE142ED}" type="pres">
      <dgm:prSet presAssocID="{42B645F8-EC8F-4E6D-AFBF-471DA1EF8834}" presName="node" presStyleLbl="node1" presStyleIdx="1" presStyleCnt="14">
        <dgm:presLayoutVars>
          <dgm:bulletEnabled val="1"/>
        </dgm:presLayoutVars>
      </dgm:prSet>
      <dgm:spPr/>
    </dgm:pt>
    <dgm:pt modelId="{293DB2A8-0FE4-4CFA-8B57-BAE25AB2A1F7}" type="pres">
      <dgm:prSet presAssocID="{42B645F8-EC8F-4E6D-AFBF-471DA1EF8834}" presName="dummy" presStyleCnt="0"/>
      <dgm:spPr/>
    </dgm:pt>
    <dgm:pt modelId="{38E1B648-DA5C-4D76-9E4C-70CD7115F2AC}" type="pres">
      <dgm:prSet presAssocID="{51C919B1-2209-49D5-A173-9C3E6A0C7DEA}" presName="sibTrans" presStyleLbl="sibTrans2D1" presStyleIdx="1" presStyleCnt="14"/>
      <dgm:spPr/>
    </dgm:pt>
    <dgm:pt modelId="{5E218DFA-2AD4-40AF-A5FA-F91D32F43210}" type="pres">
      <dgm:prSet presAssocID="{8D7914A3-F0D0-414D-9BCE-39AA28983DEA}" presName="node" presStyleLbl="node1" presStyleIdx="2" presStyleCnt="14">
        <dgm:presLayoutVars>
          <dgm:bulletEnabled val="1"/>
        </dgm:presLayoutVars>
      </dgm:prSet>
      <dgm:spPr/>
    </dgm:pt>
    <dgm:pt modelId="{132443DE-C6D7-4E42-AF24-6D098B66EE89}" type="pres">
      <dgm:prSet presAssocID="{8D7914A3-F0D0-414D-9BCE-39AA28983DEA}" presName="dummy" presStyleCnt="0"/>
      <dgm:spPr/>
    </dgm:pt>
    <dgm:pt modelId="{4F17FFD0-09DE-4773-97C0-ED033B93281C}" type="pres">
      <dgm:prSet presAssocID="{5E34AD5B-000E-4721-8219-7513A78A2BA8}" presName="sibTrans" presStyleLbl="sibTrans2D1" presStyleIdx="2" presStyleCnt="14"/>
      <dgm:spPr/>
    </dgm:pt>
    <dgm:pt modelId="{A6FFC786-D030-4FBC-84BC-E2CB94109519}" type="pres">
      <dgm:prSet presAssocID="{818382D4-EEE4-4BB3-83A2-D39C8577C370}" presName="node" presStyleLbl="node1" presStyleIdx="3" presStyleCnt="14">
        <dgm:presLayoutVars>
          <dgm:bulletEnabled val="1"/>
        </dgm:presLayoutVars>
      </dgm:prSet>
      <dgm:spPr/>
    </dgm:pt>
    <dgm:pt modelId="{757DA669-9287-4A93-858F-C988A32AD268}" type="pres">
      <dgm:prSet presAssocID="{818382D4-EEE4-4BB3-83A2-D39C8577C370}" presName="dummy" presStyleCnt="0"/>
      <dgm:spPr/>
    </dgm:pt>
    <dgm:pt modelId="{24B8392A-ADBD-4BDE-B216-CAEEE1F758B8}" type="pres">
      <dgm:prSet presAssocID="{FAC3DE47-1835-45ED-84B3-2A6BB377836A}" presName="sibTrans" presStyleLbl="sibTrans2D1" presStyleIdx="3" presStyleCnt="14"/>
      <dgm:spPr/>
    </dgm:pt>
    <dgm:pt modelId="{68355220-4045-45DD-B7C4-653BAC62E7B8}" type="pres">
      <dgm:prSet presAssocID="{A08E05E0-6F72-4D46-A0F4-0DCDAB4322F5}" presName="node" presStyleLbl="node1" presStyleIdx="4" presStyleCnt="14">
        <dgm:presLayoutVars>
          <dgm:bulletEnabled val="1"/>
        </dgm:presLayoutVars>
      </dgm:prSet>
      <dgm:spPr/>
    </dgm:pt>
    <dgm:pt modelId="{6ABDFF50-D540-4DBD-8A53-894663F4F141}" type="pres">
      <dgm:prSet presAssocID="{A08E05E0-6F72-4D46-A0F4-0DCDAB4322F5}" presName="dummy" presStyleCnt="0"/>
      <dgm:spPr/>
    </dgm:pt>
    <dgm:pt modelId="{98FC8015-1295-41A7-B58B-6EE8264A4D72}" type="pres">
      <dgm:prSet presAssocID="{1517B5EC-6123-4632-90BC-48E05379B3E5}" presName="sibTrans" presStyleLbl="sibTrans2D1" presStyleIdx="4" presStyleCnt="14"/>
      <dgm:spPr/>
    </dgm:pt>
    <dgm:pt modelId="{C4988A6E-8189-448A-8579-DE1963517B0C}" type="pres">
      <dgm:prSet presAssocID="{82666759-3D09-4B15-827C-A1E9DE9FE4F1}" presName="node" presStyleLbl="node1" presStyleIdx="5" presStyleCnt="14">
        <dgm:presLayoutVars>
          <dgm:bulletEnabled val="1"/>
        </dgm:presLayoutVars>
      </dgm:prSet>
      <dgm:spPr/>
    </dgm:pt>
    <dgm:pt modelId="{68D7B949-29A9-4ECF-B30D-1537D0415C7C}" type="pres">
      <dgm:prSet presAssocID="{82666759-3D09-4B15-827C-A1E9DE9FE4F1}" presName="dummy" presStyleCnt="0"/>
      <dgm:spPr/>
    </dgm:pt>
    <dgm:pt modelId="{5BA386F6-0D89-4586-A55A-CC0A06065B6B}" type="pres">
      <dgm:prSet presAssocID="{29A9F4B4-858F-4F70-87EC-DAC836654790}" presName="sibTrans" presStyleLbl="sibTrans2D1" presStyleIdx="5" presStyleCnt="14"/>
      <dgm:spPr/>
    </dgm:pt>
    <dgm:pt modelId="{63BD5CC4-D58B-405F-A352-879FE4A0A72B}" type="pres">
      <dgm:prSet presAssocID="{6088EEE6-BACA-45F8-B06C-439B52BAFDD5}" presName="node" presStyleLbl="node1" presStyleIdx="6" presStyleCnt="14">
        <dgm:presLayoutVars>
          <dgm:bulletEnabled val="1"/>
        </dgm:presLayoutVars>
      </dgm:prSet>
      <dgm:spPr/>
    </dgm:pt>
    <dgm:pt modelId="{4F13E016-213E-45FB-B7FD-C62702DB610F}" type="pres">
      <dgm:prSet presAssocID="{6088EEE6-BACA-45F8-B06C-439B52BAFDD5}" presName="dummy" presStyleCnt="0"/>
      <dgm:spPr/>
    </dgm:pt>
    <dgm:pt modelId="{641EC1BF-E3DD-42B2-99C1-15B857AC08BD}" type="pres">
      <dgm:prSet presAssocID="{D25D149C-E7DE-4235-8501-8CEB5EE51552}" presName="sibTrans" presStyleLbl="sibTrans2D1" presStyleIdx="6" presStyleCnt="14"/>
      <dgm:spPr/>
    </dgm:pt>
    <dgm:pt modelId="{AB9902B9-E52C-4114-8B1E-10444AAAF2E3}" type="pres">
      <dgm:prSet presAssocID="{753C9272-790C-4FBA-A08C-C581C3FB3B7E}" presName="node" presStyleLbl="node1" presStyleIdx="7" presStyleCnt="14">
        <dgm:presLayoutVars>
          <dgm:bulletEnabled val="1"/>
        </dgm:presLayoutVars>
      </dgm:prSet>
      <dgm:spPr/>
    </dgm:pt>
    <dgm:pt modelId="{48B62BB4-8AFA-43E3-B14A-9B0840A7CA28}" type="pres">
      <dgm:prSet presAssocID="{753C9272-790C-4FBA-A08C-C581C3FB3B7E}" presName="dummy" presStyleCnt="0"/>
      <dgm:spPr/>
    </dgm:pt>
    <dgm:pt modelId="{38E2999C-D550-4B40-B668-52C23BE3D4C0}" type="pres">
      <dgm:prSet presAssocID="{E9A803C6-98FF-4314-B768-146A335329B4}" presName="sibTrans" presStyleLbl="sibTrans2D1" presStyleIdx="7" presStyleCnt="14"/>
      <dgm:spPr/>
    </dgm:pt>
    <dgm:pt modelId="{BD10CC24-41BE-4F6F-9603-58DB97F2F832}" type="pres">
      <dgm:prSet presAssocID="{B1B9DD4A-273C-446D-9608-999F0A03FFC9}" presName="node" presStyleLbl="node1" presStyleIdx="8" presStyleCnt="14">
        <dgm:presLayoutVars>
          <dgm:bulletEnabled val="1"/>
        </dgm:presLayoutVars>
      </dgm:prSet>
      <dgm:spPr/>
    </dgm:pt>
    <dgm:pt modelId="{57836F84-3AEA-4C0D-8DED-D92DA5CBD2CC}" type="pres">
      <dgm:prSet presAssocID="{B1B9DD4A-273C-446D-9608-999F0A03FFC9}" presName="dummy" presStyleCnt="0"/>
      <dgm:spPr/>
    </dgm:pt>
    <dgm:pt modelId="{BACFD150-D979-448B-A70F-505DEAC52270}" type="pres">
      <dgm:prSet presAssocID="{AFC94CA0-D519-4F81-96A9-F26597EAA238}" presName="sibTrans" presStyleLbl="sibTrans2D1" presStyleIdx="8" presStyleCnt="14"/>
      <dgm:spPr/>
    </dgm:pt>
    <dgm:pt modelId="{3B1CF47C-01F3-40B1-996B-47A187CFF412}" type="pres">
      <dgm:prSet presAssocID="{1090BEC7-40E7-4737-8FD9-1FE002E6926B}" presName="node" presStyleLbl="node1" presStyleIdx="9" presStyleCnt="14">
        <dgm:presLayoutVars>
          <dgm:bulletEnabled val="1"/>
        </dgm:presLayoutVars>
      </dgm:prSet>
      <dgm:spPr/>
    </dgm:pt>
    <dgm:pt modelId="{D25CEB01-5851-410E-BB41-7508F9269625}" type="pres">
      <dgm:prSet presAssocID="{1090BEC7-40E7-4737-8FD9-1FE002E6926B}" presName="dummy" presStyleCnt="0"/>
      <dgm:spPr/>
    </dgm:pt>
    <dgm:pt modelId="{FF61D640-D3E4-4F1E-82C7-8E553EB9CD6F}" type="pres">
      <dgm:prSet presAssocID="{34474CC9-9A00-4AA4-B8C3-CE74DAFCDE3C}" presName="sibTrans" presStyleLbl="sibTrans2D1" presStyleIdx="9" presStyleCnt="14"/>
      <dgm:spPr/>
    </dgm:pt>
    <dgm:pt modelId="{B764B38D-C6A5-423B-B37B-925057AD0C83}" type="pres">
      <dgm:prSet presAssocID="{52A9DFDC-EA30-444A-BD48-F7521F905768}" presName="node" presStyleLbl="node1" presStyleIdx="10" presStyleCnt="14">
        <dgm:presLayoutVars>
          <dgm:bulletEnabled val="1"/>
        </dgm:presLayoutVars>
      </dgm:prSet>
      <dgm:spPr/>
    </dgm:pt>
    <dgm:pt modelId="{84DDBBF6-8167-4922-AEBC-391910B88600}" type="pres">
      <dgm:prSet presAssocID="{52A9DFDC-EA30-444A-BD48-F7521F905768}" presName="dummy" presStyleCnt="0"/>
      <dgm:spPr/>
    </dgm:pt>
    <dgm:pt modelId="{6EDFD412-C4FA-4E2E-BB3A-2D6DB1EA2F1C}" type="pres">
      <dgm:prSet presAssocID="{C9919292-FE3D-4D3D-AFEF-1142184A20A4}" presName="sibTrans" presStyleLbl="sibTrans2D1" presStyleIdx="10" presStyleCnt="14"/>
      <dgm:spPr/>
    </dgm:pt>
    <dgm:pt modelId="{3D2022FD-923D-4B0F-80B5-E738B143C02F}" type="pres">
      <dgm:prSet presAssocID="{02F07C30-6353-4289-BBCD-1A189D725F71}" presName="node" presStyleLbl="node1" presStyleIdx="11" presStyleCnt="14">
        <dgm:presLayoutVars>
          <dgm:bulletEnabled val="1"/>
        </dgm:presLayoutVars>
      </dgm:prSet>
      <dgm:spPr/>
    </dgm:pt>
    <dgm:pt modelId="{94848C58-AA6F-4692-AF54-D0490BDFFC0A}" type="pres">
      <dgm:prSet presAssocID="{02F07C30-6353-4289-BBCD-1A189D725F71}" presName="dummy" presStyleCnt="0"/>
      <dgm:spPr/>
    </dgm:pt>
    <dgm:pt modelId="{7D425BDD-6B6D-44EC-8608-EAEBDBDB63F7}" type="pres">
      <dgm:prSet presAssocID="{EC8D3233-5E96-4575-9BDE-85BAEAF613C0}" presName="sibTrans" presStyleLbl="sibTrans2D1" presStyleIdx="11" presStyleCnt="14"/>
      <dgm:spPr/>
    </dgm:pt>
    <dgm:pt modelId="{7FFF858C-BA8C-4936-AB62-43CD5F48780C}" type="pres">
      <dgm:prSet presAssocID="{FAB90D36-9E0C-4EC7-B909-F719C9F4206C}" presName="node" presStyleLbl="node1" presStyleIdx="12" presStyleCnt="14">
        <dgm:presLayoutVars>
          <dgm:bulletEnabled val="1"/>
        </dgm:presLayoutVars>
      </dgm:prSet>
      <dgm:spPr/>
    </dgm:pt>
    <dgm:pt modelId="{40D1B1C0-DA7B-40C6-8380-0A8020A79E79}" type="pres">
      <dgm:prSet presAssocID="{FAB90D36-9E0C-4EC7-B909-F719C9F4206C}" presName="dummy" presStyleCnt="0"/>
      <dgm:spPr/>
    </dgm:pt>
    <dgm:pt modelId="{E549AFEE-4540-4634-AE0D-9AC9E16F52D7}" type="pres">
      <dgm:prSet presAssocID="{2E74B046-DF78-47C2-A7D5-55C9E8555B0F}" presName="sibTrans" presStyleLbl="sibTrans2D1" presStyleIdx="12" presStyleCnt="14"/>
      <dgm:spPr/>
    </dgm:pt>
    <dgm:pt modelId="{65EACFC3-7761-4043-A48A-290D5A6A4CB9}" type="pres">
      <dgm:prSet presAssocID="{7DA35F47-ABC2-4C6D-AAF6-BF9C35D3BBD4}" presName="node" presStyleLbl="node1" presStyleIdx="13" presStyleCnt="14">
        <dgm:presLayoutVars>
          <dgm:bulletEnabled val="1"/>
        </dgm:presLayoutVars>
      </dgm:prSet>
      <dgm:spPr/>
    </dgm:pt>
    <dgm:pt modelId="{071457CE-05DF-4153-BBC4-3C655FE3901A}" type="pres">
      <dgm:prSet presAssocID="{7DA35F47-ABC2-4C6D-AAF6-BF9C35D3BBD4}" presName="dummy" presStyleCnt="0"/>
      <dgm:spPr/>
    </dgm:pt>
    <dgm:pt modelId="{411D7324-95B3-4017-81EE-0F5134BBDD6C}" type="pres">
      <dgm:prSet presAssocID="{D23C99B2-5A7B-4F36-B876-813E8D635F7E}" presName="sibTrans" presStyleLbl="sibTrans2D1" presStyleIdx="13" presStyleCnt="14"/>
      <dgm:spPr/>
    </dgm:pt>
  </dgm:ptLst>
  <dgm:cxnLst>
    <dgm:cxn modelId="{23192E08-47D7-4741-B17C-0AB4A488F6D8}" type="presOf" srcId="{51C919B1-2209-49D5-A173-9C3E6A0C7DEA}" destId="{38E1B648-DA5C-4D76-9E4C-70CD7115F2AC}" srcOrd="0" destOrd="0" presId="urn:microsoft.com/office/officeart/2005/8/layout/radial6"/>
    <dgm:cxn modelId="{0BDA8A08-5081-4CEE-BEBD-070144FD065F}" srcId="{F65452E1-CD5E-4E7B-870D-42602D7ED67A}" destId="{6088EEE6-BACA-45F8-B06C-439B52BAFDD5}" srcOrd="6" destOrd="0" parTransId="{34E531F5-3965-4645-A93A-7E8A9C287D85}" sibTransId="{D25D149C-E7DE-4235-8501-8CEB5EE51552}"/>
    <dgm:cxn modelId="{5009610E-5AE4-4A5D-88CB-A45D0E53F3C0}" srcId="{F65452E1-CD5E-4E7B-870D-42602D7ED67A}" destId="{A08E05E0-6F72-4D46-A0F4-0DCDAB4322F5}" srcOrd="4" destOrd="0" parTransId="{578932CC-8236-47E0-A1AE-92A68DC64A38}" sibTransId="{1517B5EC-6123-4632-90BC-48E05379B3E5}"/>
    <dgm:cxn modelId="{849F781B-E6E6-E24D-9C89-857D9F251468}" type="presOf" srcId="{7DA35F47-ABC2-4C6D-AAF6-BF9C35D3BBD4}" destId="{65EACFC3-7761-4043-A48A-290D5A6A4CB9}" srcOrd="0" destOrd="0" presId="urn:microsoft.com/office/officeart/2005/8/layout/radial6"/>
    <dgm:cxn modelId="{8A3DA41D-20AA-4A4E-A27B-2FCEDAE63125}" type="presOf" srcId="{82666759-3D09-4B15-827C-A1E9DE9FE4F1}" destId="{C4988A6E-8189-448A-8579-DE1963517B0C}" srcOrd="0" destOrd="0" presId="urn:microsoft.com/office/officeart/2005/8/layout/radial6"/>
    <dgm:cxn modelId="{3729872C-911D-4850-AFE5-E73BD00736BB}" srcId="{F65452E1-CD5E-4E7B-870D-42602D7ED67A}" destId="{1090BEC7-40E7-4737-8FD9-1FE002E6926B}" srcOrd="9" destOrd="0" parTransId="{0BB5BC0D-A5CC-4A93-BED8-26D1EEC100EC}" sibTransId="{34474CC9-9A00-4AA4-B8C3-CE74DAFCDE3C}"/>
    <dgm:cxn modelId="{6CA34A33-E2FC-4374-BB52-C4BB12494C58}" srcId="{F65452E1-CD5E-4E7B-870D-42602D7ED67A}" destId="{42B645F8-EC8F-4E6D-AFBF-471DA1EF8834}" srcOrd="1" destOrd="0" parTransId="{DE33469E-D2AA-4EC2-910E-A55BACC537BA}" sibTransId="{51C919B1-2209-49D5-A173-9C3E6A0C7DEA}"/>
    <dgm:cxn modelId="{6838653B-21FF-2E45-8986-BBA078804253}" type="presOf" srcId="{FAB90D36-9E0C-4EC7-B909-F719C9F4206C}" destId="{7FFF858C-BA8C-4936-AB62-43CD5F48780C}" srcOrd="0" destOrd="0" presId="urn:microsoft.com/office/officeart/2005/8/layout/radial6"/>
    <dgm:cxn modelId="{7B670E5D-D04E-5641-A9AB-1975BFA73284}" type="presOf" srcId="{C9919292-FE3D-4D3D-AFEF-1142184A20A4}" destId="{6EDFD412-C4FA-4E2E-BB3A-2D6DB1EA2F1C}" srcOrd="0" destOrd="0" presId="urn:microsoft.com/office/officeart/2005/8/layout/radial6"/>
    <dgm:cxn modelId="{92A3A962-879B-4385-A97D-FC15CAB56C71}" srcId="{F65452E1-CD5E-4E7B-870D-42602D7ED67A}" destId="{B1B9DD4A-273C-446D-9608-999F0A03FFC9}" srcOrd="8" destOrd="0" parTransId="{91ECE945-F62D-4404-8764-6BE9746FC405}" sibTransId="{AFC94CA0-D519-4F81-96A9-F26597EAA238}"/>
    <dgm:cxn modelId="{1DAB7567-D668-EB44-8EF4-EB8309691E97}" type="presOf" srcId="{753C9272-790C-4FBA-A08C-C581C3FB3B7E}" destId="{AB9902B9-E52C-4114-8B1E-10444AAAF2E3}" srcOrd="0" destOrd="0" presId="urn:microsoft.com/office/officeart/2005/8/layout/radial6"/>
    <dgm:cxn modelId="{123C1768-4FD8-F44F-83DC-A1FF90B73EB3}" type="presOf" srcId="{8D7914A3-F0D0-414D-9BCE-39AA28983DEA}" destId="{5E218DFA-2AD4-40AF-A5FA-F91D32F43210}" srcOrd="0" destOrd="0" presId="urn:microsoft.com/office/officeart/2005/8/layout/radial6"/>
    <dgm:cxn modelId="{CF91D54A-9AD5-814D-BFA5-42D24B84D4D1}" type="presOf" srcId="{A08E05E0-6F72-4D46-A0F4-0DCDAB4322F5}" destId="{68355220-4045-45DD-B7C4-653BAC62E7B8}" srcOrd="0" destOrd="0" presId="urn:microsoft.com/office/officeart/2005/8/layout/radial6"/>
    <dgm:cxn modelId="{A004B26E-26B5-EB4A-9643-125E972C144F}" type="presOf" srcId="{6088EEE6-BACA-45F8-B06C-439B52BAFDD5}" destId="{63BD5CC4-D58B-405F-A352-879FE4A0A72B}" srcOrd="0" destOrd="0" presId="urn:microsoft.com/office/officeart/2005/8/layout/radial6"/>
    <dgm:cxn modelId="{38AB3A6F-F1DA-4D00-AEDA-468A303457F0}" srcId="{F65452E1-CD5E-4E7B-870D-42602D7ED67A}" destId="{968C8355-2082-4FA4-B673-8A998CD72D60}" srcOrd="0" destOrd="0" parTransId="{C2E1C9FB-D2F2-4BE8-91A9-AF2B3BCE8B3F}" sibTransId="{FA455964-F242-49C4-8F0A-354D132B4427}"/>
    <dgm:cxn modelId="{1E7D0E52-404C-2643-A2A1-00E19E078D43}" type="presOf" srcId="{52A9DFDC-EA30-444A-BD48-F7521F905768}" destId="{B764B38D-C6A5-423B-B37B-925057AD0C83}" srcOrd="0" destOrd="0" presId="urn:microsoft.com/office/officeart/2005/8/layout/radial6"/>
    <dgm:cxn modelId="{AA6D0373-6607-4444-B187-DE1D956B0513}" type="presOf" srcId="{5E34AD5B-000E-4721-8219-7513A78A2BA8}" destId="{4F17FFD0-09DE-4773-97C0-ED033B93281C}" srcOrd="0" destOrd="0" presId="urn:microsoft.com/office/officeart/2005/8/layout/radial6"/>
    <dgm:cxn modelId="{27E54573-F9A0-4177-A1BF-FCE151D543FC}" srcId="{F65452E1-CD5E-4E7B-870D-42602D7ED67A}" destId="{82666759-3D09-4B15-827C-A1E9DE9FE4F1}" srcOrd="5" destOrd="0" parTransId="{05421964-1315-492E-B5C3-BA6762F16F85}" sibTransId="{29A9F4B4-858F-4F70-87EC-DAC836654790}"/>
    <dgm:cxn modelId="{E00AD954-526E-4338-B75C-CAD52CF4D458}" srcId="{F65452E1-CD5E-4E7B-870D-42602D7ED67A}" destId="{FAB90D36-9E0C-4EC7-B909-F719C9F4206C}" srcOrd="12" destOrd="0" parTransId="{71B57839-B7AE-4C0E-8E63-452ED287799E}" sibTransId="{2E74B046-DF78-47C2-A7D5-55C9E8555B0F}"/>
    <dgm:cxn modelId="{51B45D77-834B-A84D-8ABA-F42CEC6680D7}" type="presOf" srcId="{02F07C30-6353-4289-BBCD-1A189D725F71}" destId="{3D2022FD-923D-4B0F-80B5-E738B143C02F}" srcOrd="0" destOrd="0" presId="urn:microsoft.com/office/officeart/2005/8/layout/radial6"/>
    <dgm:cxn modelId="{B036FB7A-645D-4146-9722-18AB44900B68}" type="presOf" srcId="{D25D149C-E7DE-4235-8501-8CEB5EE51552}" destId="{641EC1BF-E3DD-42B2-99C1-15B857AC08BD}" srcOrd="0" destOrd="0" presId="urn:microsoft.com/office/officeart/2005/8/layout/radial6"/>
    <dgm:cxn modelId="{74954C7C-545A-1A42-B53A-E1B06114FB76}" type="presOf" srcId="{B1B9DD4A-273C-446D-9608-999F0A03FFC9}" destId="{BD10CC24-41BE-4F6F-9603-58DB97F2F832}" srcOrd="0" destOrd="0" presId="urn:microsoft.com/office/officeart/2005/8/layout/radial6"/>
    <dgm:cxn modelId="{6053CC89-681C-40AF-97A5-38FA6055D492}" srcId="{F65452E1-CD5E-4E7B-870D-42602D7ED67A}" destId="{52A9DFDC-EA30-444A-BD48-F7521F905768}" srcOrd="10" destOrd="0" parTransId="{7967A5EA-FD5B-4658-8DA8-E96E399DE01F}" sibTransId="{C9919292-FE3D-4D3D-AFEF-1142184A20A4}"/>
    <dgm:cxn modelId="{A1472E8D-2B23-44DD-9A58-16002ADEB8E9}" srcId="{F65452E1-CD5E-4E7B-870D-42602D7ED67A}" destId="{753C9272-790C-4FBA-A08C-C581C3FB3B7E}" srcOrd="7" destOrd="0" parTransId="{A6D7CBB8-4F6D-4762-9847-996F4F75D0B6}" sibTransId="{E9A803C6-98FF-4314-B768-146A335329B4}"/>
    <dgm:cxn modelId="{41458D8D-2A6C-AF4A-A006-8CC8288B5EEA}" type="presOf" srcId="{FA455964-F242-49C4-8F0A-354D132B4427}" destId="{571F03E6-963A-4309-AF36-48F0503076C3}" srcOrd="0" destOrd="0" presId="urn:microsoft.com/office/officeart/2005/8/layout/radial6"/>
    <dgm:cxn modelId="{A1390F8F-26A1-42D8-8EFD-AF0BD9F0933D}" srcId="{F65452E1-CD5E-4E7B-870D-42602D7ED67A}" destId="{7DA35F47-ABC2-4C6D-AAF6-BF9C35D3BBD4}" srcOrd="13" destOrd="0" parTransId="{7DCE8C76-95EF-4CE0-B603-0DB5004196E5}" sibTransId="{D23C99B2-5A7B-4F36-B876-813E8D635F7E}"/>
    <dgm:cxn modelId="{ED214398-E385-40A4-8336-CE5F3A264034}" srcId="{F65452E1-CD5E-4E7B-870D-42602D7ED67A}" destId="{8D7914A3-F0D0-414D-9BCE-39AA28983DEA}" srcOrd="2" destOrd="0" parTransId="{21242F62-D7C8-4426-BF5A-AF0C5DFB0362}" sibTransId="{5E34AD5B-000E-4721-8219-7513A78A2BA8}"/>
    <dgm:cxn modelId="{03ED7E99-AC40-4F4C-A409-FF42DF0AAF01}" type="presOf" srcId="{D23C99B2-5A7B-4F36-B876-813E8D635F7E}" destId="{411D7324-95B3-4017-81EE-0F5134BBDD6C}" srcOrd="0" destOrd="0" presId="urn:microsoft.com/office/officeart/2005/8/layout/radial6"/>
    <dgm:cxn modelId="{40D3289C-7FCA-DA4C-AB24-098DF2EC3202}" type="presOf" srcId="{818382D4-EEE4-4BB3-83A2-D39C8577C370}" destId="{A6FFC786-D030-4FBC-84BC-E2CB94109519}" srcOrd="0" destOrd="0" presId="urn:microsoft.com/office/officeart/2005/8/layout/radial6"/>
    <dgm:cxn modelId="{A20D48A2-C09C-0C43-A7FC-A43270F381A6}" type="presOf" srcId="{52DF5C82-754E-402E-9406-14660BA891E3}" destId="{FC162D32-B7B0-4950-9D20-E367056843BE}" srcOrd="0" destOrd="0" presId="urn:microsoft.com/office/officeart/2005/8/layout/radial6"/>
    <dgm:cxn modelId="{B36D5AA4-4598-674C-9262-03FC0392FD3C}" type="presOf" srcId="{968C8355-2082-4FA4-B673-8A998CD72D60}" destId="{B910AC35-90D5-47AD-ADBD-D8EAEE8499EB}" srcOrd="0" destOrd="0" presId="urn:microsoft.com/office/officeart/2005/8/layout/radial6"/>
    <dgm:cxn modelId="{0D3696A9-2DB3-4397-A0A4-22B808A68925}" srcId="{F65452E1-CD5E-4E7B-870D-42602D7ED67A}" destId="{02F07C30-6353-4289-BBCD-1A189D725F71}" srcOrd="11" destOrd="0" parTransId="{F39413DC-6187-4019-9144-C16238388F04}" sibTransId="{EC8D3233-5E96-4575-9BDE-85BAEAF613C0}"/>
    <dgm:cxn modelId="{43AD41AE-5B4E-3F47-A7D6-31FA3EB5D6F8}" type="presOf" srcId="{1090BEC7-40E7-4737-8FD9-1FE002E6926B}" destId="{3B1CF47C-01F3-40B1-996B-47A187CFF412}" srcOrd="0" destOrd="0" presId="urn:microsoft.com/office/officeart/2005/8/layout/radial6"/>
    <dgm:cxn modelId="{E70E56B0-1806-7E40-88E9-9DB3B057267A}" type="presOf" srcId="{34474CC9-9A00-4AA4-B8C3-CE74DAFCDE3C}" destId="{FF61D640-D3E4-4F1E-82C7-8E553EB9CD6F}" srcOrd="0" destOrd="0" presId="urn:microsoft.com/office/officeart/2005/8/layout/radial6"/>
    <dgm:cxn modelId="{429290BC-0D8E-DA40-A20E-7A2B359B68DB}" type="presOf" srcId="{29A9F4B4-858F-4F70-87EC-DAC836654790}" destId="{5BA386F6-0D89-4586-A55A-CC0A06065B6B}" srcOrd="0" destOrd="0" presId="urn:microsoft.com/office/officeart/2005/8/layout/radial6"/>
    <dgm:cxn modelId="{87C7C0CC-A172-5241-8A22-4AA80EB19D7F}" type="presOf" srcId="{2E74B046-DF78-47C2-A7D5-55C9E8555B0F}" destId="{E549AFEE-4540-4634-AE0D-9AC9E16F52D7}" srcOrd="0" destOrd="0" presId="urn:microsoft.com/office/officeart/2005/8/layout/radial6"/>
    <dgm:cxn modelId="{69BAD5D7-BE33-A140-BF55-60867CB54A45}" type="presOf" srcId="{E9A803C6-98FF-4314-B768-146A335329B4}" destId="{38E2999C-D550-4B40-B668-52C23BE3D4C0}" srcOrd="0" destOrd="0" presId="urn:microsoft.com/office/officeart/2005/8/layout/radial6"/>
    <dgm:cxn modelId="{9E7930DC-B26F-D440-A6A4-C594D4AAD14B}" type="presOf" srcId="{FAC3DE47-1835-45ED-84B3-2A6BB377836A}" destId="{24B8392A-ADBD-4BDE-B216-CAEEE1F758B8}" srcOrd="0" destOrd="0" presId="urn:microsoft.com/office/officeart/2005/8/layout/radial6"/>
    <dgm:cxn modelId="{B74B29DD-D062-584F-B095-8B7671B799AE}" type="presOf" srcId="{42B645F8-EC8F-4E6D-AFBF-471DA1EF8834}" destId="{394734AA-1153-4A4B-A5EC-13465AE142ED}" srcOrd="0" destOrd="0" presId="urn:microsoft.com/office/officeart/2005/8/layout/radial6"/>
    <dgm:cxn modelId="{BFF38CDF-587D-1F47-A873-2CCA571F18DB}" type="presOf" srcId="{1517B5EC-6123-4632-90BC-48E05379B3E5}" destId="{98FC8015-1295-41A7-B58B-6EE8264A4D72}" srcOrd="0" destOrd="0" presId="urn:microsoft.com/office/officeart/2005/8/layout/radial6"/>
    <dgm:cxn modelId="{B71625E9-FAF5-EA45-8F94-20A12D8254B1}" type="presOf" srcId="{EC8D3233-5E96-4575-9BDE-85BAEAF613C0}" destId="{7D425BDD-6B6D-44EC-8608-EAEBDBDB63F7}" srcOrd="0" destOrd="0" presId="urn:microsoft.com/office/officeart/2005/8/layout/radial6"/>
    <dgm:cxn modelId="{C6C111EF-2D8F-45BE-BA50-59440849EF36}" srcId="{52DF5C82-754E-402E-9406-14660BA891E3}" destId="{F65452E1-CD5E-4E7B-870D-42602D7ED67A}" srcOrd="0" destOrd="0" parTransId="{06D1E6BB-D91C-4E59-9973-A15675744EB9}" sibTransId="{F5CB2D4A-D3B7-460B-A180-F14915D05B3A}"/>
    <dgm:cxn modelId="{68E1F9EF-8326-5B41-99B1-2E12817E1183}" type="presOf" srcId="{F65452E1-CD5E-4E7B-870D-42602D7ED67A}" destId="{409873EC-9975-4F09-BCB7-CA601D05A093}" srcOrd="0" destOrd="0" presId="urn:microsoft.com/office/officeart/2005/8/layout/radial6"/>
    <dgm:cxn modelId="{1766DCF2-0E8D-1D47-9283-1102BCA265BA}" type="presOf" srcId="{AFC94CA0-D519-4F81-96A9-F26597EAA238}" destId="{BACFD150-D979-448B-A70F-505DEAC52270}" srcOrd="0" destOrd="0" presId="urn:microsoft.com/office/officeart/2005/8/layout/radial6"/>
    <dgm:cxn modelId="{9A3334FC-E76B-4702-B92F-E93AC6B5689D}" srcId="{F65452E1-CD5E-4E7B-870D-42602D7ED67A}" destId="{818382D4-EEE4-4BB3-83A2-D39C8577C370}" srcOrd="3" destOrd="0" parTransId="{B7AE8F43-3A88-4E92-BAA5-483CC61E8DBC}" sibTransId="{FAC3DE47-1835-45ED-84B3-2A6BB377836A}"/>
    <dgm:cxn modelId="{A2D0A0C2-BA73-0446-96AA-37FDC65216E2}" type="presParOf" srcId="{FC162D32-B7B0-4950-9D20-E367056843BE}" destId="{409873EC-9975-4F09-BCB7-CA601D05A093}" srcOrd="0" destOrd="0" presId="urn:microsoft.com/office/officeart/2005/8/layout/radial6"/>
    <dgm:cxn modelId="{52E2FEBF-33DC-9A47-9C17-D39EE6AFFF9E}" type="presParOf" srcId="{FC162D32-B7B0-4950-9D20-E367056843BE}" destId="{B910AC35-90D5-47AD-ADBD-D8EAEE8499EB}" srcOrd="1" destOrd="0" presId="urn:microsoft.com/office/officeart/2005/8/layout/radial6"/>
    <dgm:cxn modelId="{13D247CA-B444-2948-895E-E752B79AE7BE}" type="presParOf" srcId="{FC162D32-B7B0-4950-9D20-E367056843BE}" destId="{238EDD95-D899-4D78-9C6E-B7C0106EBBD2}" srcOrd="2" destOrd="0" presId="urn:microsoft.com/office/officeart/2005/8/layout/radial6"/>
    <dgm:cxn modelId="{5ED7D1DF-54AC-4341-939B-53DC939D7B4B}" type="presParOf" srcId="{FC162D32-B7B0-4950-9D20-E367056843BE}" destId="{571F03E6-963A-4309-AF36-48F0503076C3}" srcOrd="3" destOrd="0" presId="urn:microsoft.com/office/officeart/2005/8/layout/radial6"/>
    <dgm:cxn modelId="{97216CCE-55CD-2646-B8BD-4A949770C787}" type="presParOf" srcId="{FC162D32-B7B0-4950-9D20-E367056843BE}" destId="{394734AA-1153-4A4B-A5EC-13465AE142ED}" srcOrd="4" destOrd="0" presId="urn:microsoft.com/office/officeart/2005/8/layout/radial6"/>
    <dgm:cxn modelId="{BE6FED83-1BE5-7A47-9392-279A9851BF20}" type="presParOf" srcId="{FC162D32-B7B0-4950-9D20-E367056843BE}" destId="{293DB2A8-0FE4-4CFA-8B57-BAE25AB2A1F7}" srcOrd="5" destOrd="0" presId="urn:microsoft.com/office/officeart/2005/8/layout/radial6"/>
    <dgm:cxn modelId="{43E2C968-8683-6C44-9E12-10B819A4683B}" type="presParOf" srcId="{FC162D32-B7B0-4950-9D20-E367056843BE}" destId="{38E1B648-DA5C-4D76-9E4C-70CD7115F2AC}" srcOrd="6" destOrd="0" presId="urn:microsoft.com/office/officeart/2005/8/layout/radial6"/>
    <dgm:cxn modelId="{29BC87D0-E449-7A40-93C8-432507758102}" type="presParOf" srcId="{FC162D32-B7B0-4950-9D20-E367056843BE}" destId="{5E218DFA-2AD4-40AF-A5FA-F91D32F43210}" srcOrd="7" destOrd="0" presId="urn:microsoft.com/office/officeart/2005/8/layout/radial6"/>
    <dgm:cxn modelId="{0DC97AD3-DEF2-6D44-B3F3-CA15DF61D1B6}" type="presParOf" srcId="{FC162D32-B7B0-4950-9D20-E367056843BE}" destId="{132443DE-C6D7-4E42-AF24-6D098B66EE89}" srcOrd="8" destOrd="0" presId="urn:microsoft.com/office/officeart/2005/8/layout/radial6"/>
    <dgm:cxn modelId="{0A81FFE1-2A44-B446-8C0A-506974AEB950}" type="presParOf" srcId="{FC162D32-B7B0-4950-9D20-E367056843BE}" destId="{4F17FFD0-09DE-4773-97C0-ED033B93281C}" srcOrd="9" destOrd="0" presId="urn:microsoft.com/office/officeart/2005/8/layout/radial6"/>
    <dgm:cxn modelId="{4F0B6411-4848-2F4B-A899-F7A537A8486C}" type="presParOf" srcId="{FC162D32-B7B0-4950-9D20-E367056843BE}" destId="{A6FFC786-D030-4FBC-84BC-E2CB94109519}" srcOrd="10" destOrd="0" presId="urn:microsoft.com/office/officeart/2005/8/layout/radial6"/>
    <dgm:cxn modelId="{FB91BFAA-2B42-AE44-84C8-539D327317F0}" type="presParOf" srcId="{FC162D32-B7B0-4950-9D20-E367056843BE}" destId="{757DA669-9287-4A93-858F-C988A32AD268}" srcOrd="11" destOrd="0" presId="urn:microsoft.com/office/officeart/2005/8/layout/radial6"/>
    <dgm:cxn modelId="{52D2E3ED-1B11-724C-90C5-F5081AF3D5D1}" type="presParOf" srcId="{FC162D32-B7B0-4950-9D20-E367056843BE}" destId="{24B8392A-ADBD-4BDE-B216-CAEEE1F758B8}" srcOrd="12" destOrd="0" presId="urn:microsoft.com/office/officeart/2005/8/layout/radial6"/>
    <dgm:cxn modelId="{5E659139-02C8-7147-ABD6-A016EEB8B963}" type="presParOf" srcId="{FC162D32-B7B0-4950-9D20-E367056843BE}" destId="{68355220-4045-45DD-B7C4-653BAC62E7B8}" srcOrd="13" destOrd="0" presId="urn:microsoft.com/office/officeart/2005/8/layout/radial6"/>
    <dgm:cxn modelId="{D978E111-0AC7-BF45-A145-15F7FC97C2A1}" type="presParOf" srcId="{FC162D32-B7B0-4950-9D20-E367056843BE}" destId="{6ABDFF50-D540-4DBD-8A53-894663F4F141}" srcOrd="14" destOrd="0" presId="urn:microsoft.com/office/officeart/2005/8/layout/radial6"/>
    <dgm:cxn modelId="{8DD948CA-0304-6D49-AE1E-4208FE9AC378}" type="presParOf" srcId="{FC162D32-B7B0-4950-9D20-E367056843BE}" destId="{98FC8015-1295-41A7-B58B-6EE8264A4D72}" srcOrd="15" destOrd="0" presId="urn:microsoft.com/office/officeart/2005/8/layout/radial6"/>
    <dgm:cxn modelId="{300462A2-B2A5-104F-B2D4-7833BBABBA01}" type="presParOf" srcId="{FC162D32-B7B0-4950-9D20-E367056843BE}" destId="{C4988A6E-8189-448A-8579-DE1963517B0C}" srcOrd="16" destOrd="0" presId="urn:microsoft.com/office/officeart/2005/8/layout/radial6"/>
    <dgm:cxn modelId="{9FC558E6-2C54-FC4B-80C4-C095A1369831}" type="presParOf" srcId="{FC162D32-B7B0-4950-9D20-E367056843BE}" destId="{68D7B949-29A9-4ECF-B30D-1537D0415C7C}" srcOrd="17" destOrd="0" presId="urn:microsoft.com/office/officeart/2005/8/layout/radial6"/>
    <dgm:cxn modelId="{8E682DAC-392D-C443-8AF8-94F86490C85C}" type="presParOf" srcId="{FC162D32-B7B0-4950-9D20-E367056843BE}" destId="{5BA386F6-0D89-4586-A55A-CC0A06065B6B}" srcOrd="18" destOrd="0" presId="urn:microsoft.com/office/officeart/2005/8/layout/radial6"/>
    <dgm:cxn modelId="{1225BF1D-FF03-8E45-9442-E37F0D3B1075}" type="presParOf" srcId="{FC162D32-B7B0-4950-9D20-E367056843BE}" destId="{63BD5CC4-D58B-405F-A352-879FE4A0A72B}" srcOrd="19" destOrd="0" presId="urn:microsoft.com/office/officeart/2005/8/layout/radial6"/>
    <dgm:cxn modelId="{8EF1E262-E9FF-134B-9491-C6F24983FA63}" type="presParOf" srcId="{FC162D32-B7B0-4950-9D20-E367056843BE}" destId="{4F13E016-213E-45FB-B7FD-C62702DB610F}" srcOrd="20" destOrd="0" presId="urn:microsoft.com/office/officeart/2005/8/layout/radial6"/>
    <dgm:cxn modelId="{A149B2F8-E174-A34C-AEBB-19A070BFF106}" type="presParOf" srcId="{FC162D32-B7B0-4950-9D20-E367056843BE}" destId="{641EC1BF-E3DD-42B2-99C1-15B857AC08BD}" srcOrd="21" destOrd="0" presId="urn:microsoft.com/office/officeart/2005/8/layout/radial6"/>
    <dgm:cxn modelId="{9337F1C0-E548-5847-B6A1-24FC1F3FD18C}" type="presParOf" srcId="{FC162D32-B7B0-4950-9D20-E367056843BE}" destId="{AB9902B9-E52C-4114-8B1E-10444AAAF2E3}" srcOrd="22" destOrd="0" presId="urn:microsoft.com/office/officeart/2005/8/layout/radial6"/>
    <dgm:cxn modelId="{4B0F4328-B6CA-4E49-A58C-7D1E883677C8}" type="presParOf" srcId="{FC162D32-B7B0-4950-9D20-E367056843BE}" destId="{48B62BB4-8AFA-43E3-B14A-9B0840A7CA28}" srcOrd="23" destOrd="0" presId="urn:microsoft.com/office/officeart/2005/8/layout/radial6"/>
    <dgm:cxn modelId="{8AE0BB4D-9325-9841-BAF3-82C9451B0EFE}" type="presParOf" srcId="{FC162D32-B7B0-4950-9D20-E367056843BE}" destId="{38E2999C-D550-4B40-B668-52C23BE3D4C0}" srcOrd="24" destOrd="0" presId="urn:microsoft.com/office/officeart/2005/8/layout/radial6"/>
    <dgm:cxn modelId="{C9E30A21-0D53-B843-BC83-E752CB3C2941}" type="presParOf" srcId="{FC162D32-B7B0-4950-9D20-E367056843BE}" destId="{BD10CC24-41BE-4F6F-9603-58DB97F2F832}" srcOrd="25" destOrd="0" presId="urn:microsoft.com/office/officeart/2005/8/layout/radial6"/>
    <dgm:cxn modelId="{80A6F2AB-5ECA-1546-B6BD-171FE049F130}" type="presParOf" srcId="{FC162D32-B7B0-4950-9D20-E367056843BE}" destId="{57836F84-3AEA-4C0D-8DED-D92DA5CBD2CC}" srcOrd="26" destOrd="0" presId="urn:microsoft.com/office/officeart/2005/8/layout/radial6"/>
    <dgm:cxn modelId="{1B080EE4-6D08-4F46-AB25-5AA2930C3853}" type="presParOf" srcId="{FC162D32-B7B0-4950-9D20-E367056843BE}" destId="{BACFD150-D979-448B-A70F-505DEAC52270}" srcOrd="27" destOrd="0" presId="urn:microsoft.com/office/officeart/2005/8/layout/radial6"/>
    <dgm:cxn modelId="{6D1CE3A7-398F-E041-82A3-6BACE73DFFDA}" type="presParOf" srcId="{FC162D32-B7B0-4950-9D20-E367056843BE}" destId="{3B1CF47C-01F3-40B1-996B-47A187CFF412}" srcOrd="28" destOrd="0" presId="urn:microsoft.com/office/officeart/2005/8/layout/radial6"/>
    <dgm:cxn modelId="{1F194544-5F86-3943-ADE5-F520A074030A}" type="presParOf" srcId="{FC162D32-B7B0-4950-9D20-E367056843BE}" destId="{D25CEB01-5851-410E-BB41-7508F9269625}" srcOrd="29" destOrd="0" presId="urn:microsoft.com/office/officeart/2005/8/layout/radial6"/>
    <dgm:cxn modelId="{F8736073-B45C-5E4C-94AF-4691919E6875}" type="presParOf" srcId="{FC162D32-B7B0-4950-9D20-E367056843BE}" destId="{FF61D640-D3E4-4F1E-82C7-8E553EB9CD6F}" srcOrd="30" destOrd="0" presId="urn:microsoft.com/office/officeart/2005/8/layout/radial6"/>
    <dgm:cxn modelId="{1B773AA5-112A-114E-9E22-CEC02F32054F}" type="presParOf" srcId="{FC162D32-B7B0-4950-9D20-E367056843BE}" destId="{B764B38D-C6A5-423B-B37B-925057AD0C83}" srcOrd="31" destOrd="0" presId="urn:microsoft.com/office/officeart/2005/8/layout/radial6"/>
    <dgm:cxn modelId="{1417BED8-D7B3-EB4F-9CF6-BB909B9BA7AB}" type="presParOf" srcId="{FC162D32-B7B0-4950-9D20-E367056843BE}" destId="{84DDBBF6-8167-4922-AEBC-391910B88600}" srcOrd="32" destOrd="0" presId="urn:microsoft.com/office/officeart/2005/8/layout/radial6"/>
    <dgm:cxn modelId="{BD39220F-D200-0E40-9312-0E906F507610}" type="presParOf" srcId="{FC162D32-B7B0-4950-9D20-E367056843BE}" destId="{6EDFD412-C4FA-4E2E-BB3A-2D6DB1EA2F1C}" srcOrd="33" destOrd="0" presId="urn:microsoft.com/office/officeart/2005/8/layout/radial6"/>
    <dgm:cxn modelId="{ED8BEF05-75AB-7A41-8695-85C695533B95}" type="presParOf" srcId="{FC162D32-B7B0-4950-9D20-E367056843BE}" destId="{3D2022FD-923D-4B0F-80B5-E738B143C02F}" srcOrd="34" destOrd="0" presId="urn:microsoft.com/office/officeart/2005/8/layout/radial6"/>
    <dgm:cxn modelId="{73657647-937D-2A42-ABCF-91B5B2B32C5F}" type="presParOf" srcId="{FC162D32-B7B0-4950-9D20-E367056843BE}" destId="{94848C58-AA6F-4692-AF54-D0490BDFFC0A}" srcOrd="35" destOrd="0" presId="urn:microsoft.com/office/officeart/2005/8/layout/radial6"/>
    <dgm:cxn modelId="{AB801222-1AC0-964D-8CED-9CC6D5A5B724}" type="presParOf" srcId="{FC162D32-B7B0-4950-9D20-E367056843BE}" destId="{7D425BDD-6B6D-44EC-8608-EAEBDBDB63F7}" srcOrd="36" destOrd="0" presId="urn:microsoft.com/office/officeart/2005/8/layout/radial6"/>
    <dgm:cxn modelId="{7ACD7E76-629F-E849-94CD-C15A30D79D9D}" type="presParOf" srcId="{FC162D32-B7B0-4950-9D20-E367056843BE}" destId="{7FFF858C-BA8C-4936-AB62-43CD5F48780C}" srcOrd="37" destOrd="0" presId="urn:microsoft.com/office/officeart/2005/8/layout/radial6"/>
    <dgm:cxn modelId="{7B9DC82E-F617-6048-94EA-2DA4D24A5687}" type="presParOf" srcId="{FC162D32-B7B0-4950-9D20-E367056843BE}" destId="{40D1B1C0-DA7B-40C6-8380-0A8020A79E79}" srcOrd="38" destOrd="0" presId="urn:microsoft.com/office/officeart/2005/8/layout/radial6"/>
    <dgm:cxn modelId="{3B0B9E96-745E-7C44-823F-FDD2BCCB5758}" type="presParOf" srcId="{FC162D32-B7B0-4950-9D20-E367056843BE}" destId="{E549AFEE-4540-4634-AE0D-9AC9E16F52D7}" srcOrd="39" destOrd="0" presId="urn:microsoft.com/office/officeart/2005/8/layout/radial6"/>
    <dgm:cxn modelId="{9C9F9F00-CB0E-544C-B381-163F4A2055CC}" type="presParOf" srcId="{FC162D32-B7B0-4950-9D20-E367056843BE}" destId="{65EACFC3-7761-4043-A48A-290D5A6A4CB9}" srcOrd="40" destOrd="0" presId="urn:microsoft.com/office/officeart/2005/8/layout/radial6"/>
    <dgm:cxn modelId="{D23B4FCC-62D0-FD41-8562-EE52F16416C5}" type="presParOf" srcId="{FC162D32-B7B0-4950-9D20-E367056843BE}" destId="{071457CE-05DF-4153-BBC4-3C655FE3901A}" srcOrd="41" destOrd="0" presId="urn:microsoft.com/office/officeart/2005/8/layout/radial6"/>
    <dgm:cxn modelId="{37A91C12-FE22-B246-97AF-7879034545A1}" type="presParOf" srcId="{FC162D32-B7B0-4950-9D20-E367056843BE}" destId="{411D7324-95B3-4017-81EE-0F5134BBDD6C}" srcOrd="4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AFE7DA-46C3-47F4-96B0-99F7C05039F8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47F16EA-040C-45E5-9DE9-406A6DB5FC74}">
      <dgm:prSet custT="1"/>
      <dgm:spPr/>
      <dgm:t>
        <a:bodyPr/>
        <a:lstStyle/>
        <a:p>
          <a:pPr rtl="0"/>
          <a:r>
            <a:rPr lang="en-GB" sz="1600" dirty="0"/>
            <a:t>Marketing objectives</a:t>
          </a:r>
          <a:endParaRPr lang="en-US" sz="1600" dirty="0"/>
        </a:p>
      </dgm:t>
    </dgm:pt>
    <dgm:pt modelId="{E15F9D8C-F688-45AC-9FF0-E765C331A269}" type="parTrans" cxnId="{F7D345F2-E472-40CC-B15B-ABE00AED3435}">
      <dgm:prSet/>
      <dgm:spPr/>
      <dgm:t>
        <a:bodyPr/>
        <a:lstStyle/>
        <a:p>
          <a:endParaRPr lang="en-US" sz="1600"/>
        </a:p>
      </dgm:t>
    </dgm:pt>
    <dgm:pt modelId="{BFC623BC-DD3D-43C6-A5CA-D82B75BDA742}" type="sibTrans" cxnId="{F7D345F2-E472-40CC-B15B-ABE00AED3435}">
      <dgm:prSet custT="1"/>
      <dgm:spPr/>
      <dgm:t>
        <a:bodyPr/>
        <a:lstStyle/>
        <a:p>
          <a:endParaRPr lang="en-US" sz="1600"/>
        </a:p>
      </dgm:t>
    </dgm:pt>
    <dgm:pt modelId="{CB426E24-F38E-4243-9C85-532878B7A7ED}">
      <dgm:prSet custT="1"/>
      <dgm:spPr/>
      <dgm:t>
        <a:bodyPr/>
        <a:lstStyle/>
        <a:p>
          <a:pPr rtl="0"/>
          <a:r>
            <a:rPr lang="en-GB" sz="1600"/>
            <a:t>Define the problem/opportunity that communication can address</a:t>
          </a:r>
          <a:endParaRPr lang="en-US" sz="1600"/>
        </a:p>
      </dgm:t>
    </dgm:pt>
    <dgm:pt modelId="{5803FA53-A56B-4B9F-84A8-3103B64BC7AF}" type="parTrans" cxnId="{67DC2485-627F-4E7E-B393-10172A449E15}">
      <dgm:prSet/>
      <dgm:spPr/>
      <dgm:t>
        <a:bodyPr/>
        <a:lstStyle/>
        <a:p>
          <a:endParaRPr lang="en-US" sz="1600"/>
        </a:p>
      </dgm:t>
    </dgm:pt>
    <dgm:pt modelId="{8AD07782-7F64-4A85-8386-8A306F6A420A}" type="sibTrans" cxnId="{67DC2485-627F-4E7E-B393-10172A449E15}">
      <dgm:prSet custT="1"/>
      <dgm:spPr/>
      <dgm:t>
        <a:bodyPr/>
        <a:lstStyle/>
        <a:p>
          <a:endParaRPr lang="en-US" sz="1600"/>
        </a:p>
      </dgm:t>
    </dgm:pt>
    <dgm:pt modelId="{9BDEBC2A-C849-4C6B-8403-A3AD7C8585BD}">
      <dgm:prSet custT="1"/>
      <dgm:spPr/>
      <dgm:t>
        <a:bodyPr/>
        <a:lstStyle/>
        <a:p>
          <a:pPr rtl="0"/>
          <a:r>
            <a:rPr lang="en-GB" sz="1600" dirty="0"/>
            <a:t>Communication objectives</a:t>
          </a:r>
          <a:endParaRPr lang="en-US" sz="1600" dirty="0"/>
        </a:p>
      </dgm:t>
    </dgm:pt>
    <dgm:pt modelId="{28C83A84-15CD-4434-8A5A-8D07E97DC647}" type="parTrans" cxnId="{1045F570-5C42-447D-ACBA-334AF61790A5}">
      <dgm:prSet/>
      <dgm:spPr/>
      <dgm:t>
        <a:bodyPr/>
        <a:lstStyle/>
        <a:p>
          <a:endParaRPr lang="en-US" sz="1600"/>
        </a:p>
      </dgm:t>
    </dgm:pt>
    <dgm:pt modelId="{C66420B0-DF1F-4567-91B2-8A812BAB6E7D}" type="sibTrans" cxnId="{1045F570-5C42-447D-ACBA-334AF61790A5}">
      <dgm:prSet custT="1"/>
      <dgm:spPr/>
      <dgm:t>
        <a:bodyPr/>
        <a:lstStyle/>
        <a:p>
          <a:endParaRPr lang="en-US" sz="1600"/>
        </a:p>
      </dgm:t>
    </dgm:pt>
    <dgm:pt modelId="{8E7E4826-BFFD-4C5E-835A-24D08C967E18}">
      <dgm:prSet custT="1"/>
      <dgm:spPr/>
      <dgm:t>
        <a:bodyPr/>
        <a:lstStyle/>
        <a:p>
          <a:pPr rtl="0"/>
          <a:r>
            <a:rPr lang="en-GB" sz="1600"/>
            <a:t>Select the optimum mix of communication media &amp; tools</a:t>
          </a:r>
          <a:endParaRPr lang="en-US" sz="1600"/>
        </a:p>
      </dgm:t>
    </dgm:pt>
    <dgm:pt modelId="{5E23D471-6098-445A-8889-C2CE7E637706}" type="parTrans" cxnId="{2DA256E4-2369-4DA8-A98D-4D5163165027}">
      <dgm:prSet/>
      <dgm:spPr/>
      <dgm:t>
        <a:bodyPr/>
        <a:lstStyle/>
        <a:p>
          <a:endParaRPr lang="en-US" sz="1600"/>
        </a:p>
      </dgm:t>
    </dgm:pt>
    <dgm:pt modelId="{0354D3CF-8189-4010-BA1E-4DBFE01EEF71}" type="sibTrans" cxnId="{2DA256E4-2369-4DA8-A98D-4D5163165027}">
      <dgm:prSet custT="1"/>
      <dgm:spPr/>
      <dgm:t>
        <a:bodyPr/>
        <a:lstStyle/>
        <a:p>
          <a:endParaRPr lang="en-US" sz="1600"/>
        </a:p>
      </dgm:t>
    </dgm:pt>
    <dgm:pt modelId="{85B3622C-2AE3-4119-877C-2C4E45DE79BE}">
      <dgm:prSet custT="1"/>
      <dgm:spPr/>
      <dgm:t>
        <a:bodyPr/>
        <a:lstStyle/>
        <a:p>
          <a:pPr rtl="0"/>
          <a:r>
            <a:rPr lang="en-GB" sz="1600"/>
            <a:t>Formulate  appropriate messages</a:t>
          </a:r>
          <a:endParaRPr lang="en-US" sz="1600"/>
        </a:p>
      </dgm:t>
    </dgm:pt>
    <dgm:pt modelId="{87B2A790-A394-4B3E-9228-EBC5277314C0}" type="parTrans" cxnId="{082C3241-10DA-409C-8D3A-0B33512EE56E}">
      <dgm:prSet/>
      <dgm:spPr/>
      <dgm:t>
        <a:bodyPr/>
        <a:lstStyle/>
        <a:p>
          <a:endParaRPr lang="en-US" sz="1600"/>
        </a:p>
      </dgm:t>
    </dgm:pt>
    <dgm:pt modelId="{68D1B14D-296A-4FDA-8253-8DF6EAC6E7C9}" type="sibTrans" cxnId="{082C3241-10DA-409C-8D3A-0B33512EE56E}">
      <dgm:prSet custT="1"/>
      <dgm:spPr/>
      <dgm:t>
        <a:bodyPr/>
        <a:lstStyle/>
        <a:p>
          <a:endParaRPr lang="en-US" sz="1600"/>
        </a:p>
      </dgm:t>
    </dgm:pt>
    <dgm:pt modelId="{F4BB1C3C-9587-4144-BBD0-C07E97626F76}">
      <dgm:prSet custT="1"/>
      <dgm:spPr/>
      <dgm:t>
        <a:bodyPr/>
        <a:lstStyle/>
        <a:p>
          <a:pPr rtl="0"/>
          <a:r>
            <a:rPr lang="en-GB" sz="1600"/>
            <a:t>Integrate into overall marketing communications programme</a:t>
          </a:r>
          <a:endParaRPr lang="en-US" sz="1600"/>
        </a:p>
      </dgm:t>
    </dgm:pt>
    <dgm:pt modelId="{50664DAC-B5F9-450A-9574-0A56CCD60CE4}" type="parTrans" cxnId="{BF827468-CCEB-4F8B-B108-E6CA6E054B92}">
      <dgm:prSet/>
      <dgm:spPr/>
      <dgm:t>
        <a:bodyPr/>
        <a:lstStyle/>
        <a:p>
          <a:endParaRPr lang="en-US" sz="1600"/>
        </a:p>
      </dgm:t>
    </dgm:pt>
    <dgm:pt modelId="{85DB99C3-F15D-468E-9124-161F8A9FC6E6}" type="sibTrans" cxnId="{BF827468-CCEB-4F8B-B108-E6CA6E054B92}">
      <dgm:prSet/>
      <dgm:spPr/>
      <dgm:t>
        <a:bodyPr/>
        <a:lstStyle/>
        <a:p>
          <a:endParaRPr lang="en-US" sz="1600"/>
        </a:p>
      </dgm:t>
    </dgm:pt>
    <dgm:pt modelId="{DB51D487-DE50-485E-9227-2669F8AF14AB}" type="pres">
      <dgm:prSet presAssocID="{4DAFE7DA-46C3-47F4-96B0-99F7C05039F8}" presName="linearFlow" presStyleCnt="0">
        <dgm:presLayoutVars>
          <dgm:resizeHandles val="exact"/>
        </dgm:presLayoutVars>
      </dgm:prSet>
      <dgm:spPr/>
    </dgm:pt>
    <dgm:pt modelId="{A2A2106B-0603-45B1-8AB3-BB4989ED069D}" type="pres">
      <dgm:prSet presAssocID="{F47F16EA-040C-45E5-9DE9-406A6DB5FC74}" presName="node" presStyleLbl="node1" presStyleIdx="0" presStyleCnt="6" custScaleX="122866">
        <dgm:presLayoutVars>
          <dgm:bulletEnabled val="1"/>
        </dgm:presLayoutVars>
      </dgm:prSet>
      <dgm:spPr/>
    </dgm:pt>
    <dgm:pt modelId="{3597DD84-1028-4A62-B703-EE9B2F85E7DC}" type="pres">
      <dgm:prSet presAssocID="{BFC623BC-DD3D-43C6-A5CA-D82B75BDA742}" presName="sibTrans" presStyleLbl="sibTrans2D1" presStyleIdx="0" presStyleCnt="5"/>
      <dgm:spPr/>
    </dgm:pt>
    <dgm:pt modelId="{F3457F66-9674-43D7-AE08-13EC83F35FBC}" type="pres">
      <dgm:prSet presAssocID="{BFC623BC-DD3D-43C6-A5CA-D82B75BDA742}" presName="connectorText" presStyleLbl="sibTrans2D1" presStyleIdx="0" presStyleCnt="5"/>
      <dgm:spPr/>
    </dgm:pt>
    <dgm:pt modelId="{7C553B47-6DFD-4755-BC6A-02C671467E70}" type="pres">
      <dgm:prSet presAssocID="{CB426E24-F38E-4243-9C85-532878B7A7ED}" presName="node" presStyleLbl="node1" presStyleIdx="1" presStyleCnt="6" custScaleX="122866">
        <dgm:presLayoutVars>
          <dgm:bulletEnabled val="1"/>
        </dgm:presLayoutVars>
      </dgm:prSet>
      <dgm:spPr/>
    </dgm:pt>
    <dgm:pt modelId="{3962FBA3-69C4-485C-9523-BDCC1AE7B5F9}" type="pres">
      <dgm:prSet presAssocID="{8AD07782-7F64-4A85-8386-8A306F6A420A}" presName="sibTrans" presStyleLbl="sibTrans2D1" presStyleIdx="1" presStyleCnt="5"/>
      <dgm:spPr/>
    </dgm:pt>
    <dgm:pt modelId="{78AFE5EE-00A8-4CC1-BCEF-716E05EC36EF}" type="pres">
      <dgm:prSet presAssocID="{8AD07782-7F64-4A85-8386-8A306F6A420A}" presName="connectorText" presStyleLbl="sibTrans2D1" presStyleIdx="1" presStyleCnt="5"/>
      <dgm:spPr/>
    </dgm:pt>
    <dgm:pt modelId="{CF299F97-9F7B-4FD1-AEED-43F6C25F176F}" type="pres">
      <dgm:prSet presAssocID="{9BDEBC2A-C849-4C6B-8403-A3AD7C8585BD}" presName="node" presStyleLbl="node1" presStyleIdx="2" presStyleCnt="6" custScaleX="122866">
        <dgm:presLayoutVars>
          <dgm:bulletEnabled val="1"/>
        </dgm:presLayoutVars>
      </dgm:prSet>
      <dgm:spPr/>
    </dgm:pt>
    <dgm:pt modelId="{6EFB3EAE-E961-48EA-B4A4-AC3050127369}" type="pres">
      <dgm:prSet presAssocID="{C66420B0-DF1F-4567-91B2-8A812BAB6E7D}" presName="sibTrans" presStyleLbl="sibTrans2D1" presStyleIdx="2" presStyleCnt="5"/>
      <dgm:spPr/>
    </dgm:pt>
    <dgm:pt modelId="{B45D5810-2D9A-4E6D-B1DE-32E3D4CB565C}" type="pres">
      <dgm:prSet presAssocID="{C66420B0-DF1F-4567-91B2-8A812BAB6E7D}" presName="connectorText" presStyleLbl="sibTrans2D1" presStyleIdx="2" presStyleCnt="5"/>
      <dgm:spPr/>
    </dgm:pt>
    <dgm:pt modelId="{8518B632-5458-4B50-90BB-09492B8E64ED}" type="pres">
      <dgm:prSet presAssocID="{8E7E4826-BFFD-4C5E-835A-24D08C967E18}" presName="node" presStyleLbl="node1" presStyleIdx="3" presStyleCnt="6" custScaleX="122866">
        <dgm:presLayoutVars>
          <dgm:bulletEnabled val="1"/>
        </dgm:presLayoutVars>
      </dgm:prSet>
      <dgm:spPr/>
    </dgm:pt>
    <dgm:pt modelId="{3EEFFE33-0733-492B-A750-7636147AD2A0}" type="pres">
      <dgm:prSet presAssocID="{0354D3CF-8189-4010-BA1E-4DBFE01EEF71}" presName="sibTrans" presStyleLbl="sibTrans2D1" presStyleIdx="3" presStyleCnt="5"/>
      <dgm:spPr/>
    </dgm:pt>
    <dgm:pt modelId="{2EE0C5B9-F006-445F-8D6F-7AA6F20302D6}" type="pres">
      <dgm:prSet presAssocID="{0354D3CF-8189-4010-BA1E-4DBFE01EEF71}" presName="connectorText" presStyleLbl="sibTrans2D1" presStyleIdx="3" presStyleCnt="5"/>
      <dgm:spPr/>
    </dgm:pt>
    <dgm:pt modelId="{44E6F116-A91C-4DDE-840E-642A65277CA0}" type="pres">
      <dgm:prSet presAssocID="{85B3622C-2AE3-4119-877C-2C4E45DE79BE}" presName="node" presStyleLbl="node1" presStyleIdx="4" presStyleCnt="6" custScaleX="122866">
        <dgm:presLayoutVars>
          <dgm:bulletEnabled val="1"/>
        </dgm:presLayoutVars>
      </dgm:prSet>
      <dgm:spPr/>
    </dgm:pt>
    <dgm:pt modelId="{CFE6FEED-E66F-41AA-9C50-EABF7C058198}" type="pres">
      <dgm:prSet presAssocID="{68D1B14D-296A-4FDA-8253-8DF6EAC6E7C9}" presName="sibTrans" presStyleLbl="sibTrans2D1" presStyleIdx="4" presStyleCnt="5"/>
      <dgm:spPr/>
    </dgm:pt>
    <dgm:pt modelId="{1182C255-1376-4F61-8990-3C7DB9E889E9}" type="pres">
      <dgm:prSet presAssocID="{68D1B14D-296A-4FDA-8253-8DF6EAC6E7C9}" presName="connectorText" presStyleLbl="sibTrans2D1" presStyleIdx="4" presStyleCnt="5"/>
      <dgm:spPr/>
    </dgm:pt>
    <dgm:pt modelId="{C8FAA05D-9BF8-431D-B11B-7B650419B870}" type="pres">
      <dgm:prSet presAssocID="{F4BB1C3C-9587-4144-BBD0-C07E97626F76}" presName="node" presStyleLbl="node1" presStyleIdx="5" presStyleCnt="6" custScaleX="122866">
        <dgm:presLayoutVars>
          <dgm:bulletEnabled val="1"/>
        </dgm:presLayoutVars>
      </dgm:prSet>
      <dgm:spPr/>
    </dgm:pt>
  </dgm:ptLst>
  <dgm:cxnLst>
    <dgm:cxn modelId="{BE954903-695F-5341-881A-80BAF71B0041}" type="presOf" srcId="{9BDEBC2A-C849-4C6B-8403-A3AD7C8585BD}" destId="{CF299F97-9F7B-4FD1-AEED-43F6C25F176F}" srcOrd="0" destOrd="0" presId="urn:microsoft.com/office/officeart/2005/8/layout/process2"/>
    <dgm:cxn modelId="{0CEF6207-0C3A-3647-8131-8B9FBF5E8B3D}" type="presOf" srcId="{0354D3CF-8189-4010-BA1E-4DBFE01EEF71}" destId="{2EE0C5B9-F006-445F-8D6F-7AA6F20302D6}" srcOrd="1" destOrd="0" presId="urn:microsoft.com/office/officeart/2005/8/layout/process2"/>
    <dgm:cxn modelId="{4BE9D70F-2548-6B48-B387-A9755651A146}" type="presOf" srcId="{85B3622C-2AE3-4119-877C-2C4E45DE79BE}" destId="{44E6F116-A91C-4DDE-840E-642A65277CA0}" srcOrd="0" destOrd="0" presId="urn:microsoft.com/office/officeart/2005/8/layout/process2"/>
    <dgm:cxn modelId="{1FB41F19-1FD0-DB48-97D7-F0B9401CF133}" type="presOf" srcId="{68D1B14D-296A-4FDA-8253-8DF6EAC6E7C9}" destId="{CFE6FEED-E66F-41AA-9C50-EABF7C058198}" srcOrd="0" destOrd="0" presId="urn:microsoft.com/office/officeart/2005/8/layout/process2"/>
    <dgm:cxn modelId="{A78AAA19-9D15-774B-B6B6-B1CD1A8ACFF6}" type="presOf" srcId="{8E7E4826-BFFD-4C5E-835A-24D08C967E18}" destId="{8518B632-5458-4B50-90BB-09492B8E64ED}" srcOrd="0" destOrd="0" presId="urn:microsoft.com/office/officeart/2005/8/layout/process2"/>
    <dgm:cxn modelId="{CA6E7C27-30C8-3346-A3AA-EBAD2D641279}" type="presOf" srcId="{F47F16EA-040C-45E5-9DE9-406A6DB5FC74}" destId="{A2A2106B-0603-45B1-8AB3-BB4989ED069D}" srcOrd="0" destOrd="0" presId="urn:microsoft.com/office/officeart/2005/8/layout/process2"/>
    <dgm:cxn modelId="{91936B3B-9CA9-E14D-A2BB-F7980D073F45}" type="presOf" srcId="{F4BB1C3C-9587-4144-BBD0-C07E97626F76}" destId="{C8FAA05D-9BF8-431D-B11B-7B650419B870}" srcOrd="0" destOrd="0" presId="urn:microsoft.com/office/officeart/2005/8/layout/process2"/>
    <dgm:cxn modelId="{082C3241-10DA-409C-8D3A-0B33512EE56E}" srcId="{4DAFE7DA-46C3-47F4-96B0-99F7C05039F8}" destId="{85B3622C-2AE3-4119-877C-2C4E45DE79BE}" srcOrd="4" destOrd="0" parTransId="{87B2A790-A394-4B3E-9228-EBC5277314C0}" sibTransId="{68D1B14D-296A-4FDA-8253-8DF6EAC6E7C9}"/>
    <dgm:cxn modelId="{A90C2B66-2E3B-AD4B-B861-4BFF146B00F6}" type="presOf" srcId="{CB426E24-F38E-4243-9C85-532878B7A7ED}" destId="{7C553B47-6DFD-4755-BC6A-02C671467E70}" srcOrd="0" destOrd="0" presId="urn:microsoft.com/office/officeart/2005/8/layout/process2"/>
    <dgm:cxn modelId="{BF827468-CCEB-4F8B-B108-E6CA6E054B92}" srcId="{4DAFE7DA-46C3-47F4-96B0-99F7C05039F8}" destId="{F4BB1C3C-9587-4144-BBD0-C07E97626F76}" srcOrd="5" destOrd="0" parTransId="{50664DAC-B5F9-450A-9574-0A56CCD60CE4}" sibTransId="{85DB99C3-F15D-468E-9124-161F8A9FC6E6}"/>
    <dgm:cxn modelId="{5A94A750-7531-1641-A1C2-F5FF693F60D7}" type="presOf" srcId="{BFC623BC-DD3D-43C6-A5CA-D82B75BDA742}" destId="{F3457F66-9674-43D7-AE08-13EC83F35FBC}" srcOrd="1" destOrd="0" presId="urn:microsoft.com/office/officeart/2005/8/layout/process2"/>
    <dgm:cxn modelId="{1045F570-5C42-447D-ACBA-334AF61790A5}" srcId="{4DAFE7DA-46C3-47F4-96B0-99F7C05039F8}" destId="{9BDEBC2A-C849-4C6B-8403-A3AD7C8585BD}" srcOrd="2" destOrd="0" parTransId="{28C83A84-15CD-4434-8A5A-8D07E97DC647}" sibTransId="{C66420B0-DF1F-4567-91B2-8A812BAB6E7D}"/>
    <dgm:cxn modelId="{11DFA473-BC89-BA49-AFCC-64FA11F6FAE9}" type="presOf" srcId="{68D1B14D-296A-4FDA-8253-8DF6EAC6E7C9}" destId="{1182C255-1376-4F61-8990-3C7DB9E889E9}" srcOrd="1" destOrd="0" presId="urn:microsoft.com/office/officeart/2005/8/layout/process2"/>
    <dgm:cxn modelId="{67DC2485-627F-4E7E-B393-10172A449E15}" srcId="{4DAFE7DA-46C3-47F4-96B0-99F7C05039F8}" destId="{CB426E24-F38E-4243-9C85-532878B7A7ED}" srcOrd="1" destOrd="0" parTransId="{5803FA53-A56B-4B9F-84A8-3103B64BC7AF}" sibTransId="{8AD07782-7F64-4A85-8386-8A306F6A420A}"/>
    <dgm:cxn modelId="{1CC29A96-4B65-624D-B93C-9E01C13376D6}" type="presOf" srcId="{8AD07782-7F64-4A85-8386-8A306F6A420A}" destId="{78AFE5EE-00A8-4CC1-BCEF-716E05EC36EF}" srcOrd="1" destOrd="0" presId="urn:microsoft.com/office/officeart/2005/8/layout/process2"/>
    <dgm:cxn modelId="{DFD5849D-EF97-FB4C-A535-DA5CA36FC0A3}" type="presOf" srcId="{BFC623BC-DD3D-43C6-A5CA-D82B75BDA742}" destId="{3597DD84-1028-4A62-B703-EE9B2F85E7DC}" srcOrd="0" destOrd="0" presId="urn:microsoft.com/office/officeart/2005/8/layout/process2"/>
    <dgm:cxn modelId="{5F389CA7-A17A-1844-A2A9-932E7EC020D8}" type="presOf" srcId="{C66420B0-DF1F-4567-91B2-8A812BAB6E7D}" destId="{B45D5810-2D9A-4E6D-B1DE-32E3D4CB565C}" srcOrd="1" destOrd="0" presId="urn:microsoft.com/office/officeart/2005/8/layout/process2"/>
    <dgm:cxn modelId="{1DD696D1-457B-B04A-89EB-9163C3FCBACA}" type="presOf" srcId="{C66420B0-DF1F-4567-91B2-8A812BAB6E7D}" destId="{6EFB3EAE-E961-48EA-B4A4-AC3050127369}" srcOrd="0" destOrd="0" presId="urn:microsoft.com/office/officeart/2005/8/layout/process2"/>
    <dgm:cxn modelId="{2DDF2FDF-31F6-6346-924A-43DB0078855A}" type="presOf" srcId="{4DAFE7DA-46C3-47F4-96B0-99F7C05039F8}" destId="{DB51D487-DE50-485E-9227-2669F8AF14AB}" srcOrd="0" destOrd="0" presId="urn:microsoft.com/office/officeart/2005/8/layout/process2"/>
    <dgm:cxn modelId="{2DA256E4-2369-4DA8-A98D-4D5163165027}" srcId="{4DAFE7DA-46C3-47F4-96B0-99F7C05039F8}" destId="{8E7E4826-BFFD-4C5E-835A-24D08C967E18}" srcOrd="3" destOrd="0" parTransId="{5E23D471-6098-445A-8889-C2CE7E637706}" sibTransId="{0354D3CF-8189-4010-BA1E-4DBFE01EEF71}"/>
    <dgm:cxn modelId="{F7D345F2-E472-40CC-B15B-ABE00AED3435}" srcId="{4DAFE7DA-46C3-47F4-96B0-99F7C05039F8}" destId="{F47F16EA-040C-45E5-9DE9-406A6DB5FC74}" srcOrd="0" destOrd="0" parTransId="{E15F9D8C-F688-45AC-9FF0-E765C331A269}" sibTransId="{BFC623BC-DD3D-43C6-A5CA-D82B75BDA742}"/>
    <dgm:cxn modelId="{BF850EF4-CDC8-1D47-80AF-A9359BC4A894}" type="presOf" srcId="{0354D3CF-8189-4010-BA1E-4DBFE01EEF71}" destId="{3EEFFE33-0733-492B-A750-7636147AD2A0}" srcOrd="0" destOrd="0" presId="urn:microsoft.com/office/officeart/2005/8/layout/process2"/>
    <dgm:cxn modelId="{57A4CBF9-BBCF-6645-8669-2EFB2B722D75}" type="presOf" srcId="{8AD07782-7F64-4A85-8386-8A306F6A420A}" destId="{3962FBA3-69C4-485C-9523-BDCC1AE7B5F9}" srcOrd="0" destOrd="0" presId="urn:microsoft.com/office/officeart/2005/8/layout/process2"/>
    <dgm:cxn modelId="{EDDEDFF8-9284-CD48-9B7C-B092E6DE2507}" type="presParOf" srcId="{DB51D487-DE50-485E-9227-2669F8AF14AB}" destId="{A2A2106B-0603-45B1-8AB3-BB4989ED069D}" srcOrd="0" destOrd="0" presId="urn:microsoft.com/office/officeart/2005/8/layout/process2"/>
    <dgm:cxn modelId="{33042CC7-8558-8C49-A903-558490B5D935}" type="presParOf" srcId="{DB51D487-DE50-485E-9227-2669F8AF14AB}" destId="{3597DD84-1028-4A62-B703-EE9B2F85E7DC}" srcOrd="1" destOrd="0" presId="urn:microsoft.com/office/officeart/2005/8/layout/process2"/>
    <dgm:cxn modelId="{597EC77D-F531-3045-9515-7CA145D7D09D}" type="presParOf" srcId="{3597DD84-1028-4A62-B703-EE9B2F85E7DC}" destId="{F3457F66-9674-43D7-AE08-13EC83F35FBC}" srcOrd="0" destOrd="0" presId="urn:microsoft.com/office/officeart/2005/8/layout/process2"/>
    <dgm:cxn modelId="{84923633-3FAD-CD40-B22F-1C8751F538BB}" type="presParOf" srcId="{DB51D487-DE50-485E-9227-2669F8AF14AB}" destId="{7C553B47-6DFD-4755-BC6A-02C671467E70}" srcOrd="2" destOrd="0" presId="urn:microsoft.com/office/officeart/2005/8/layout/process2"/>
    <dgm:cxn modelId="{141D126D-4990-F94E-8AEB-BC28D0F74980}" type="presParOf" srcId="{DB51D487-DE50-485E-9227-2669F8AF14AB}" destId="{3962FBA3-69C4-485C-9523-BDCC1AE7B5F9}" srcOrd="3" destOrd="0" presId="urn:microsoft.com/office/officeart/2005/8/layout/process2"/>
    <dgm:cxn modelId="{B124146E-A7E7-5545-8F8E-8410467B498C}" type="presParOf" srcId="{3962FBA3-69C4-485C-9523-BDCC1AE7B5F9}" destId="{78AFE5EE-00A8-4CC1-BCEF-716E05EC36EF}" srcOrd="0" destOrd="0" presId="urn:microsoft.com/office/officeart/2005/8/layout/process2"/>
    <dgm:cxn modelId="{90B29589-F2C1-C145-8B6F-B25609DA0794}" type="presParOf" srcId="{DB51D487-DE50-485E-9227-2669F8AF14AB}" destId="{CF299F97-9F7B-4FD1-AEED-43F6C25F176F}" srcOrd="4" destOrd="0" presId="urn:microsoft.com/office/officeart/2005/8/layout/process2"/>
    <dgm:cxn modelId="{8E884BE2-2C2F-F243-8B32-C08DC966DC90}" type="presParOf" srcId="{DB51D487-DE50-485E-9227-2669F8AF14AB}" destId="{6EFB3EAE-E961-48EA-B4A4-AC3050127369}" srcOrd="5" destOrd="0" presId="urn:microsoft.com/office/officeart/2005/8/layout/process2"/>
    <dgm:cxn modelId="{B1E7283B-4330-624D-B41A-F44E64E7197A}" type="presParOf" srcId="{6EFB3EAE-E961-48EA-B4A4-AC3050127369}" destId="{B45D5810-2D9A-4E6D-B1DE-32E3D4CB565C}" srcOrd="0" destOrd="0" presId="urn:microsoft.com/office/officeart/2005/8/layout/process2"/>
    <dgm:cxn modelId="{E9F81AA7-DE03-DC4C-B8FE-536997F50C35}" type="presParOf" srcId="{DB51D487-DE50-485E-9227-2669F8AF14AB}" destId="{8518B632-5458-4B50-90BB-09492B8E64ED}" srcOrd="6" destOrd="0" presId="urn:microsoft.com/office/officeart/2005/8/layout/process2"/>
    <dgm:cxn modelId="{81AF2A16-8B70-B44B-A8F0-BBCC9D7B4FFF}" type="presParOf" srcId="{DB51D487-DE50-485E-9227-2669F8AF14AB}" destId="{3EEFFE33-0733-492B-A750-7636147AD2A0}" srcOrd="7" destOrd="0" presId="urn:microsoft.com/office/officeart/2005/8/layout/process2"/>
    <dgm:cxn modelId="{B8793CEE-440D-474B-AC33-1AAB00227B28}" type="presParOf" srcId="{3EEFFE33-0733-492B-A750-7636147AD2A0}" destId="{2EE0C5B9-F006-445F-8D6F-7AA6F20302D6}" srcOrd="0" destOrd="0" presId="urn:microsoft.com/office/officeart/2005/8/layout/process2"/>
    <dgm:cxn modelId="{70735773-BC84-774D-AAD9-88A977984668}" type="presParOf" srcId="{DB51D487-DE50-485E-9227-2669F8AF14AB}" destId="{44E6F116-A91C-4DDE-840E-642A65277CA0}" srcOrd="8" destOrd="0" presId="urn:microsoft.com/office/officeart/2005/8/layout/process2"/>
    <dgm:cxn modelId="{AA7C00F1-435C-0E49-89A8-1F98CFDE8BC0}" type="presParOf" srcId="{DB51D487-DE50-485E-9227-2669F8AF14AB}" destId="{CFE6FEED-E66F-41AA-9C50-EABF7C058198}" srcOrd="9" destOrd="0" presId="urn:microsoft.com/office/officeart/2005/8/layout/process2"/>
    <dgm:cxn modelId="{1ABA8ABB-9738-3441-AD6E-FAE6FDA48F25}" type="presParOf" srcId="{CFE6FEED-E66F-41AA-9C50-EABF7C058198}" destId="{1182C255-1376-4F61-8990-3C7DB9E889E9}" srcOrd="0" destOrd="0" presId="urn:microsoft.com/office/officeart/2005/8/layout/process2"/>
    <dgm:cxn modelId="{09F10A29-6F22-1E48-A092-44E06C4EAFED}" type="presParOf" srcId="{DB51D487-DE50-485E-9227-2669F8AF14AB}" destId="{C8FAA05D-9BF8-431D-B11B-7B650419B870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D7324-95B3-4017-81EE-0F5134BBDD6C}">
      <dsp:nvSpPr>
        <dsp:cNvPr id="0" name=""/>
        <dsp:cNvSpPr/>
      </dsp:nvSpPr>
      <dsp:spPr>
        <a:xfrm>
          <a:off x="1973418" y="335118"/>
          <a:ext cx="5197162" cy="5197162"/>
        </a:xfrm>
        <a:prstGeom prst="blockArc">
          <a:avLst>
            <a:gd name="adj1" fmla="val 14657143"/>
            <a:gd name="adj2" fmla="val 16200000"/>
            <a:gd name="adj3" fmla="val 198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9AFEE-4540-4634-AE0D-9AC9E16F52D7}">
      <dsp:nvSpPr>
        <dsp:cNvPr id="0" name=""/>
        <dsp:cNvSpPr/>
      </dsp:nvSpPr>
      <dsp:spPr>
        <a:xfrm>
          <a:off x="1973418" y="335118"/>
          <a:ext cx="5197162" cy="5197162"/>
        </a:xfrm>
        <a:prstGeom prst="blockArc">
          <a:avLst>
            <a:gd name="adj1" fmla="val 13114286"/>
            <a:gd name="adj2" fmla="val 14657143"/>
            <a:gd name="adj3" fmla="val 198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25BDD-6B6D-44EC-8608-EAEBDBDB63F7}">
      <dsp:nvSpPr>
        <dsp:cNvPr id="0" name=""/>
        <dsp:cNvSpPr/>
      </dsp:nvSpPr>
      <dsp:spPr>
        <a:xfrm>
          <a:off x="1973418" y="335118"/>
          <a:ext cx="5197162" cy="5197162"/>
        </a:xfrm>
        <a:prstGeom prst="blockArc">
          <a:avLst>
            <a:gd name="adj1" fmla="val 11571429"/>
            <a:gd name="adj2" fmla="val 13114286"/>
            <a:gd name="adj3" fmla="val 198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FD412-C4FA-4E2E-BB3A-2D6DB1EA2F1C}">
      <dsp:nvSpPr>
        <dsp:cNvPr id="0" name=""/>
        <dsp:cNvSpPr/>
      </dsp:nvSpPr>
      <dsp:spPr>
        <a:xfrm>
          <a:off x="1973418" y="335118"/>
          <a:ext cx="5197162" cy="5197162"/>
        </a:xfrm>
        <a:prstGeom prst="blockArc">
          <a:avLst>
            <a:gd name="adj1" fmla="val 10028571"/>
            <a:gd name="adj2" fmla="val 11571429"/>
            <a:gd name="adj3" fmla="val 198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1D640-D3E4-4F1E-82C7-8E553EB9CD6F}">
      <dsp:nvSpPr>
        <dsp:cNvPr id="0" name=""/>
        <dsp:cNvSpPr/>
      </dsp:nvSpPr>
      <dsp:spPr>
        <a:xfrm>
          <a:off x="1973418" y="335118"/>
          <a:ext cx="5197162" cy="5197162"/>
        </a:xfrm>
        <a:prstGeom prst="blockArc">
          <a:avLst>
            <a:gd name="adj1" fmla="val 8485714"/>
            <a:gd name="adj2" fmla="val 10028571"/>
            <a:gd name="adj3" fmla="val 198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FD150-D979-448B-A70F-505DEAC52270}">
      <dsp:nvSpPr>
        <dsp:cNvPr id="0" name=""/>
        <dsp:cNvSpPr/>
      </dsp:nvSpPr>
      <dsp:spPr>
        <a:xfrm>
          <a:off x="1973418" y="335118"/>
          <a:ext cx="5197162" cy="5197162"/>
        </a:xfrm>
        <a:prstGeom prst="blockArc">
          <a:avLst>
            <a:gd name="adj1" fmla="val 6942857"/>
            <a:gd name="adj2" fmla="val 8485714"/>
            <a:gd name="adj3" fmla="val 198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2999C-D550-4B40-B668-52C23BE3D4C0}">
      <dsp:nvSpPr>
        <dsp:cNvPr id="0" name=""/>
        <dsp:cNvSpPr/>
      </dsp:nvSpPr>
      <dsp:spPr>
        <a:xfrm>
          <a:off x="1973418" y="335118"/>
          <a:ext cx="5197162" cy="5197162"/>
        </a:xfrm>
        <a:prstGeom prst="blockArc">
          <a:avLst>
            <a:gd name="adj1" fmla="val 5400000"/>
            <a:gd name="adj2" fmla="val 6942857"/>
            <a:gd name="adj3" fmla="val 198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EC1BF-E3DD-42B2-99C1-15B857AC08BD}">
      <dsp:nvSpPr>
        <dsp:cNvPr id="0" name=""/>
        <dsp:cNvSpPr/>
      </dsp:nvSpPr>
      <dsp:spPr>
        <a:xfrm>
          <a:off x="1973418" y="335118"/>
          <a:ext cx="5197162" cy="5197162"/>
        </a:xfrm>
        <a:prstGeom prst="blockArc">
          <a:avLst>
            <a:gd name="adj1" fmla="val 3857143"/>
            <a:gd name="adj2" fmla="val 5400000"/>
            <a:gd name="adj3" fmla="val 198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386F6-0D89-4586-A55A-CC0A06065B6B}">
      <dsp:nvSpPr>
        <dsp:cNvPr id="0" name=""/>
        <dsp:cNvSpPr/>
      </dsp:nvSpPr>
      <dsp:spPr>
        <a:xfrm>
          <a:off x="1973418" y="335118"/>
          <a:ext cx="5197162" cy="5197162"/>
        </a:xfrm>
        <a:prstGeom prst="blockArc">
          <a:avLst>
            <a:gd name="adj1" fmla="val 2314286"/>
            <a:gd name="adj2" fmla="val 3857143"/>
            <a:gd name="adj3" fmla="val 198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C8015-1295-41A7-B58B-6EE8264A4D72}">
      <dsp:nvSpPr>
        <dsp:cNvPr id="0" name=""/>
        <dsp:cNvSpPr/>
      </dsp:nvSpPr>
      <dsp:spPr>
        <a:xfrm>
          <a:off x="1973418" y="335118"/>
          <a:ext cx="5197162" cy="5197162"/>
        </a:xfrm>
        <a:prstGeom prst="blockArc">
          <a:avLst>
            <a:gd name="adj1" fmla="val 771429"/>
            <a:gd name="adj2" fmla="val 2314286"/>
            <a:gd name="adj3" fmla="val 198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8392A-ADBD-4BDE-B216-CAEEE1F758B8}">
      <dsp:nvSpPr>
        <dsp:cNvPr id="0" name=""/>
        <dsp:cNvSpPr/>
      </dsp:nvSpPr>
      <dsp:spPr>
        <a:xfrm>
          <a:off x="1973418" y="335118"/>
          <a:ext cx="5197162" cy="5197162"/>
        </a:xfrm>
        <a:prstGeom prst="blockArc">
          <a:avLst>
            <a:gd name="adj1" fmla="val 20828571"/>
            <a:gd name="adj2" fmla="val 771429"/>
            <a:gd name="adj3" fmla="val 198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7FFD0-09DE-4773-97C0-ED033B93281C}">
      <dsp:nvSpPr>
        <dsp:cNvPr id="0" name=""/>
        <dsp:cNvSpPr/>
      </dsp:nvSpPr>
      <dsp:spPr>
        <a:xfrm>
          <a:off x="1973418" y="335118"/>
          <a:ext cx="5197162" cy="5197162"/>
        </a:xfrm>
        <a:prstGeom prst="blockArc">
          <a:avLst>
            <a:gd name="adj1" fmla="val 19285714"/>
            <a:gd name="adj2" fmla="val 20828571"/>
            <a:gd name="adj3" fmla="val 198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1B648-DA5C-4D76-9E4C-70CD7115F2AC}">
      <dsp:nvSpPr>
        <dsp:cNvPr id="0" name=""/>
        <dsp:cNvSpPr/>
      </dsp:nvSpPr>
      <dsp:spPr>
        <a:xfrm>
          <a:off x="1973418" y="335118"/>
          <a:ext cx="5197162" cy="5197162"/>
        </a:xfrm>
        <a:prstGeom prst="blockArc">
          <a:avLst>
            <a:gd name="adj1" fmla="val 17742857"/>
            <a:gd name="adj2" fmla="val 19285714"/>
            <a:gd name="adj3" fmla="val 198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F03E6-963A-4309-AF36-48F0503076C3}">
      <dsp:nvSpPr>
        <dsp:cNvPr id="0" name=""/>
        <dsp:cNvSpPr/>
      </dsp:nvSpPr>
      <dsp:spPr>
        <a:xfrm>
          <a:off x="1973418" y="335118"/>
          <a:ext cx="5197162" cy="5197162"/>
        </a:xfrm>
        <a:prstGeom prst="blockArc">
          <a:avLst>
            <a:gd name="adj1" fmla="val 16200000"/>
            <a:gd name="adj2" fmla="val 17742857"/>
            <a:gd name="adj3" fmla="val 198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873EC-9975-4F09-BCB7-CA601D05A093}">
      <dsp:nvSpPr>
        <dsp:cNvPr id="0" name=""/>
        <dsp:cNvSpPr/>
      </dsp:nvSpPr>
      <dsp:spPr>
        <a:xfrm>
          <a:off x="3537378" y="1985414"/>
          <a:ext cx="2069242" cy="18965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Consumer audience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Channel audience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All stakeholder audience</a:t>
          </a:r>
          <a:endParaRPr lang="en-US" sz="1200" b="1" kern="1200" dirty="0"/>
        </a:p>
      </dsp:txBody>
      <dsp:txXfrm>
        <a:off x="3840411" y="2263160"/>
        <a:ext cx="1463176" cy="1341079"/>
      </dsp:txXfrm>
    </dsp:sp>
    <dsp:sp modelId="{B910AC35-90D5-47AD-ADBD-D8EAEE8499EB}">
      <dsp:nvSpPr>
        <dsp:cNvPr id="0" name=""/>
        <dsp:cNvSpPr/>
      </dsp:nvSpPr>
      <dsp:spPr>
        <a:xfrm>
          <a:off x="4214142" y="3027"/>
          <a:ext cx="715714" cy="715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Advertising</a:t>
          </a:r>
          <a:endParaRPr lang="en-US" sz="1200" kern="1200"/>
        </a:p>
      </dsp:txBody>
      <dsp:txXfrm>
        <a:off x="4318956" y="107841"/>
        <a:ext cx="506086" cy="506086"/>
      </dsp:txXfrm>
    </dsp:sp>
    <dsp:sp modelId="{394734AA-1153-4A4B-A5EC-13465AE142ED}">
      <dsp:nvSpPr>
        <dsp:cNvPr id="0" name=""/>
        <dsp:cNvSpPr/>
      </dsp:nvSpPr>
      <dsp:spPr>
        <a:xfrm>
          <a:off x="5330445" y="257816"/>
          <a:ext cx="715714" cy="715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Sales promotion</a:t>
          </a:r>
          <a:endParaRPr lang="en-US" sz="1200" kern="1200"/>
        </a:p>
      </dsp:txBody>
      <dsp:txXfrm>
        <a:off x="5435259" y="362630"/>
        <a:ext cx="506086" cy="506086"/>
      </dsp:txXfrm>
    </dsp:sp>
    <dsp:sp modelId="{5E218DFA-2AD4-40AF-A5FA-F91D32F43210}">
      <dsp:nvSpPr>
        <dsp:cNvPr id="0" name=""/>
        <dsp:cNvSpPr/>
      </dsp:nvSpPr>
      <dsp:spPr>
        <a:xfrm>
          <a:off x="6225650" y="971718"/>
          <a:ext cx="715714" cy="715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Public relations</a:t>
          </a:r>
          <a:endParaRPr lang="en-US" sz="1200" kern="1200"/>
        </a:p>
      </dsp:txBody>
      <dsp:txXfrm>
        <a:off x="6330464" y="1076532"/>
        <a:ext cx="506086" cy="506086"/>
      </dsp:txXfrm>
    </dsp:sp>
    <dsp:sp modelId="{A6FFC786-D030-4FBC-84BC-E2CB94109519}">
      <dsp:nvSpPr>
        <dsp:cNvPr id="0" name=""/>
        <dsp:cNvSpPr/>
      </dsp:nvSpPr>
      <dsp:spPr>
        <a:xfrm>
          <a:off x="6722452" y="2003337"/>
          <a:ext cx="715714" cy="715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Direct marketing</a:t>
          </a:r>
          <a:endParaRPr lang="en-US" sz="1200" kern="1200"/>
        </a:p>
      </dsp:txBody>
      <dsp:txXfrm>
        <a:off x="6827266" y="2108151"/>
        <a:ext cx="506086" cy="506086"/>
      </dsp:txXfrm>
    </dsp:sp>
    <dsp:sp modelId="{68355220-4045-45DD-B7C4-653BAC62E7B8}">
      <dsp:nvSpPr>
        <dsp:cNvPr id="0" name=""/>
        <dsp:cNvSpPr/>
      </dsp:nvSpPr>
      <dsp:spPr>
        <a:xfrm>
          <a:off x="6722452" y="3148348"/>
          <a:ext cx="715714" cy="715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Personal selling</a:t>
          </a:r>
          <a:endParaRPr lang="en-US" sz="1200" kern="1200"/>
        </a:p>
      </dsp:txBody>
      <dsp:txXfrm>
        <a:off x="6827266" y="3253162"/>
        <a:ext cx="506086" cy="506086"/>
      </dsp:txXfrm>
    </dsp:sp>
    <dsp:sp modelId="{C4988A6E-8189-448A-8579-DE1963517B0C}">
      <dsp:nvSpPr>
        <dsp:cNvPr id="0" name=""/>
        <dsp:cNvSpPr/>
      </dsp:nvSpPr>
      <dsp:spPr>
        <a:xfrm>
          <a:off x="6225650" y="4179967"/>
          <a:ext cx="715714" cy="715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Sponsorship</a:t>
          </a:r>
          <a:endParaRPr lang="en-US" sz="1200" kern="1200"/>
        </a:p>
      </dsp:txBody>
      <dsp:txXfrm>
        <a:off x="6330464" y="4284781"/>
        <a:ext cx="506086" cy="506086"/>
      </dsp:txXfrm>
    </dsp:sp>
    <dsp:sp modelId="{63BD5CC4-D58B-405F-A352-879FE4A0A72B}">
      <dsp:nvSpPr>
        <dsp:cNvPr id="0" name=""/>
        <dsp:cNvSpPr/>
      </dsp:nvSpPr>
      <dsp:spPr>
        <a:xfrm>
          <a:off x="5330445" y="4893869"/>
          <a:ext cx="715714" cy="715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Exhibitions</a:t>
          </a:r>
          <a:endParaRPr lang="en-US" sz="1200" kern="1200"/>
        </a:p>
      </dsp:txBody>
      <dsp:txXfrm>
        <a:off x="5435259" y="4998683"/>
        <a:ext cx="506086" cy="506086"/>
      </dsp:txXfrm>
    </dsp:sp>
    <dsp:sp modelId="{AB9902B9-E52C-4114-8B1E-10444AAAF2E3}">
      <dsp:nvSpPr>
        <dsp:cNvPr id="0" name=""/>
        <dsp:cNvSpPr/>
      </dsp:nvSpPr>
      <dsp:spPr>
        <a:xfrm>
          <a:off x="4214142" y="5148658"/>
          <a:ext cx="715714" cy="715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Point of sales display</a:t>
          </a:r>
          <a:endParaRPr lang="en-US" sz="1200" kern="1200"/>
        </a:p>
      </dsp:txBody>
      <dsp:txXfrm>
        <a:off x="4318956" y="5253472"/>
        <a:ext cx="506086" cy="506086"/>
      </dsp:txXfrm>
    </dsp:sp>
    <dsp:sp modelId="{BD10CC24-41BE-4F6F-9603-58DB97F2F832}">
      <dsp:nvSpPr>
        <dsp:cNvPr id="0" name=""/>
        <dsp:cNvSpPr/>
      </dsp:nvSpPr>
      <dsp:spPr>
        <a:xfrm>
          <a:off x="3097839" y="4893869"/>
          <a:ext cx="715714" cy="715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Packaging</a:t>
          </a:r>
          <a:endParaRPr lang="en-US" sz="1200" kern="1200"/>
        </a:p>
      </dsp:txBody>
      <dsp:txXfrm>
        <a:off x="3202653" y="4998683"/>
        <a:ext cx="506086" cy="506086"/>
      </dsp:txXfrm>
    </dsp:sp>
    <dsp:sp modelId="{3B1CF47C-01F3-40B1-996B-47A187CFF412}">
      <dsp:nvSpPr>
        <dsp:cNvPr id="0" name=""/>
        <dsp:cNvSpPr/>
      </dsp:nvSpPr>
      <dsp:spPr>
        <a:xfrm>
          <a:off x="2202634" y="4179967"/>
          <a:ext cx="715714" cy="715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Word of mouth</a:t>
          </a:r>
          <a:endParaRPr lang="en-US" sz="1200" kern="1200"/>
        </a:p>
      </dsp:txBody>
      <dsp:txXfrm>
        <a:off x="2307448" y="4284781"/>
        <a:ext cx="506086" cy="506086"/>
      </dsp:txXfrm>
    </dsp:sp>
    <dsp:sp modelId="{B764B38D-C6A5-423B-B37B-925057AD0C83}">
      <dsp:nvSpPr>
        <dsp:cNvPr id="0" name=""/>
        <dsp:cNvSpPr/>
      </dsp:nvSpPr>
      <dsp:spPr>
        <a:xfrm>
          <a:off x="1705833" y="3148348"/>
          <a:ext cx="715714" cy="715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Branding</a:t>
          </a:r>
          <a:endParaRPr lang="en-US" sz="1200" kern="1200"/>
        </a:p>
      </dsp:txBody>
      <dsp:txXfrm>
        <a:off x="1810647" y="3253162"/>
        <a:ext cx="506086" cy="506086"/>
      </dsp:txXfrm>
    </dsp:sp>
    <dsp:sp modelId="{3D2022FD-923D-4B0F-80B5-E738B143C02F}">
      <dsp:nvSpPr>
        <dsp:cNvPr id="0" name=""/>
        <dsp:cNvSpPr/>
      </dsp:nvSpPr>
      <dsp:spPr>
        <a:xfrm>
          <a:off x="1705833" y="2003337"/>
          <a:ext cx="715714" cy="715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Internal marketing</a:t>
          </a:r>
          <a:endParaRPr lang="en-US" sz="1200" kern="1200"/>
        </a:p>
      </dsp:txBody>
      <dsp:txXfrm>
        <a:off x="1810647" y="2108151"/>
        <a:ext cx="506086" cy="506086"/>
      </dsp:txXfrm>
    </dsp:sp>
    <dsp:sp modelId="{7FFF858C-BA8C-4936-AB62-43CD5F48780C}">
      <dsp:nvSpPr>
        <dsp:cNvPr id="0" name=""/>
        <dsp:cNvSpPr/>
      </dsp:nvSpPr>
      <dsp:spPr>
        <a:xfrm>
          <a:off x="2202634" y="971718"/>
          <a:ext cx="715714" cy="715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Website &amp; ecommerce</a:t>
          </a:r>
          <a:endParaRPr lang="en-US" sz="1200" kern="1200"/>
        </a:p>
      </dsp:txBody>
      <dsp:txXfrm>
        <a:off x="2307448" y="1076532"/>
        <a:ext cx="506086" cy="506086"/>
      </dsp:txXfrm>
    </dsp:sp>
    <dsp:sp modelId="{65EACFC3-7761-4043-A48A-290D5A6A4CB9}">
      <dsp:nvSpPr>
        <dsp:cNvPr id="0" name=""/>
        <dsp:cNvSpPr/>
      </dsp:nvSpPr>
      <dsp:spPr>
        <a:xfrm>
          <a:off x="3097839" y="257816"/>
          <a:ext cx="715714" cy="715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Corporate identity</a:t>
          </a:r>
          <a:endParaRPr lang="en-US" sz="1200" kern="1200"/>
        </a:p>
      </dsp:txBody>
      <dsp:txXfrm>
        <a:off x="3202653" y="362630"/>
        <a:ext cx="506086" cy="506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2106B-0603-45B1-8AB3-BB4989ED069D}">
      <dsp:nvSpPr>
        <dsp:cNvPr id="0" name=""/>
        <dsp:cNvSpPr/>
      </dsp:nvSpPr>
      <dsp:spPr>
        <a:xfrm>
          <a:off x="2266469" y="4848"/>
          <a:ext cx="3163261" cy="643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Marketing objectives</a:t>
          </a:r>
          <a:endParaRPr lang="en-US" sz="1600" kern="1200" dirty="0"/>
        </a:p>
      </dsp:txBody>
      <dsp:txXfrm>
        <a:off x="2285321" y="23700"/>
        <a:ext cx="3125557" cy="605936"/>
      </dsp:txXfrm>
    </dsp:sp>
    <dsp:sp modelId="{3597DD84-1028-4A62-B703-EE9B2F85E7DC}">
      <dsp:nvSpPr>
        <dsp:cNvPr id="0" name=""/>
        <dsp:cNvSpPr/>
      </dsp:nvSpPr>
      <dsp:spPr>
        <a:xfrm rot="5400000">
          <a:off x="3727417" y="664579"/>
          <a:ext cx="241365" cy="289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3761209" y="688716"/>
        <a:ext cx="173782" cy="168956"/>
      </dsp:txXfrm>
    </dsp:sp>
    <dsp:sp modelId="{7C553B47-6DFD-4755-BC6A-02C671467E70}">
      <dsp:nvSpPr>
        <dsp:cNvPr id="0" name=""/>
        <dsp:cNvSpPr/>
      </dsp:nvSpPr>
      <dsp:spPr>
        <a:xfrm>
          <a:off x="2266469" y="970309"/>
          <a:ext cx="3163261" cy="643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Define the problem/opportunity that communication can address</a:t>
          </a:r>
          <a:endParaRPr lang="en-US" sz="1600" kern="1200"/>
        </a:p>
      </dsp:txBody>
      <dsp:txXfrm>
        <a:off x="2285321" y="989161"/>
        <a:ext cx="3125557" cy="605936"/>
      </dsp:txXfrm>
    </dsp:sp>
    <dsp:sp modelId="{3962FBA3-69C4-485C-9523-BDCC1AE7B5F9}">
      <dsp:nvSpPr>
        <dsp:cNvPr id="0" name=""/>
        <dsp:cNvSpPr/>
      </dsp:nvSpPr>
      <dsp:spPr>
        <a:xfrm rot="5400000">
          <a:off x="3727417" y="1630040"/>
          <a:ext cx="241365" cy="289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3761209" y="1654177"/>
        <a:ext cx="173782" cy="168956"/>
      </dsp:txXfrm>
    </dsp:sp>
    <dsp:sp modelId="{CF299F97-9F7B-4FD1-AEED-43F6C25F176F}">
      <dsp:nvSpPr>
        <dsp:cNvPr id="0" name=""/>
        <dsp:cNvSpPr/>
      </dsp:nvSpPr>
      <dsp:spPr>
        <a:xfrm>
          <a:off x="2266469" y="1935769"/>
          <a:ext cx="3163261" cy="643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Communication objectives</a:t>
          </a:r>
          <a:endParaRPr lang="en-US" sz="1600" kern="1200" dirty="0"/>
        </a:p>
      </dsp:txBody>
      <dsp:txXfrm>
        <a:off x="2285321" y="1954621"/>
        <a:ext cx="3125557" cy="605936"/>
      </dsp:txXfrm>
    </dsp:sp>
    <dsp:sp modelId="{6EFB3EAE-E961-48EA-B4A4-AC3050127369}">
      <dsp:nvSpPr>
        <dsp:cNvPr id="0" name=""/>
        <dsp:cNvSpPr/>
      </dsp:nvSpPr>
      <dsp:spPr>
        <a:xfrm rot="5400000">
          <a:off x="3727417" y="2595501"/>
          <a:ext cx="241365" cy="289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3761209" y="2619638"/>
        <a:ext cx="173782" cy="168956"/>
      </dsp:txXfrm>
    </dsp:sp>
    <dsp:sp modelId="{8518B632-5458-4B50-90BB-09492B8E64ED}">
      <dsp:nvSpPr>
        <dsp:cNvPr id="0" name=""/>
        <dsp:cNvSpPr/>
      </dsp:nvSpPr>
      <dsp:spPr>
        <a:xfrm>
          <a:off x="2266469" y="2901230"/>
          <a:ext cx="3163261" cy="643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Select the optimum mix of communication media &amp; tools</a:t>
          </a:r>
          <a:endParaRPr lang="en-US" sz="1600" kern="1200"/>
        </a:p>
      </dsp:txBody>
      <dsp:txXfrm>
        <a:off x="2285321" y="2920082"/>
        <a:ext cx="3125557" cy="605936"/>
      </dsp:txXfrm>
    </dsp:sp>
    <dsp:sp modelId="{3EEFFE33-0733-492B-A750-7636147AD2A0}">
      <dsp:nvSpPr>
        <dsp:cNvPr id="0" name=""/>
        <dsp:cNvSpPr/>
      </dsp:nvSpPr>
      <dsp:spPr>
        <a:xfrm rot="5400000">
          <a:off x="3727417" y="3560962"/>
          <a:ext cx="241365" cy="289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3761209" y="3585099"/>
        <a:ext cx="173782" cy="168956"/>
      </dsp:txXfrm>
    </dsp:sp>
    <dsp:sp modelId="{44E6F116-A91C-4DDE-840E-642A65277CA0}">
      <dsp:nvSpPr>
        <dsp:cNvPr id="0" name=""/>
        <dsp:cNvSpPr/>
      </dsp:nvSpPr>
      <dsp:spPr>
        <a:xfrm>
          <a:off x="2266469" y="3866691"/>
          <a:ext cx="3163261" cy="643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Formulate  appropriate messages</a:t>
          </a:r>
          <a:endParaRPr lang="en-US" sz="1600" kern="1200"/>
        </a:p>
      </dsp:txBody>
      <dsp:txXfrm>
        <a:off x="2285321" y="3885543"/>
        <a:ext cx="3125557" cy="605936"/>
      </dsp:txXfrm>
    </dsp:sp>
    <dsp:sp modelId="{CFE6FEED-E66F-41AA-9C50-EABF7C058198}">
      <dsp:nvSpPr>
        <dsp:cNvPr id="0" name=""/>
        <dsp:cNvSpPr/>
      </dsp:nvSpPr>
      <dsp:spPr>
        <a:xfrm rot="5400000">
          <a:off x="3727417" y="4526422"/>
          <a:ext cx="241365" cy="289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3761209" y="4550559"/>
        <a:ext cx="173782" cy="168956"/>
      </dsp:txXfrm>
    </dsp:sp>
    <dsp:sp modelId="{C8FAA05D-9BF8-431D-B11B-7B650419B870}">
      <dsp:nvSpPr>
        <dsp:cNvPr id="0" name=""/>
        <dsp:cNvSpPr/>
      </dsp:nvSpPr>
      <dsp:spPr>
        <a:xfrm>
          <a:off x="2266469" y="4832152"/>
          <a:ext cx="3163261" cy="643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Integrate into overall marketing communications programme</a:t>
          </a:r>
          <a:endParaRPr lang="en-US" sz="1600" kern="1200"/>
        </a:p>
      </dsp:txBody>
      <dsp:txXfrm>
        <a:off x="2285321" y="4851004"/>
        <a:ext cx="3125557" cy="605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17800-E4DC-4D6A-B44D-38692AA01DBF}" type="datetimeFigureOut">
              <a:rPr lang="en-GB" smtClean="0"/>
              <a:pPr/>
              <a:t>12/12/2018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D6734-E136-4332-8C5C-2E11188930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340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D6734-E136-4332-8C5C-2E111889308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120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D6734-E136-4332-8C5C-2E111889308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63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17BD-1685-6D4C-8D6D-B21E8611A7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over ref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139"/>
            <a:ext cx="9143998" cy="6856859"/>
          </a:xfrm>
          <a:prstGeom prst="rect">
            <a:avLst/>
          </a:prstGeom>
        </p:spPr>
      </p:pic>
      <p:pic>
        <p:nvPicPr>
          <p:cNvPr id="8" name="Picture 7" descr="BIBF logo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2440" y="730334"/>
            <a:ext cx="1488308" cy="68234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white">
          <a:xfrm>
            <a:off x="1131939" y="6469325"/>
            <a:ext cx="1288851" cy="225130"/>
          </a:xfrm>
          <a:prstGeom prst="rect">
            <a:avLst/>
          </a:prstGeom>
          <a:noFill/>
        </p:spPr>
        <p:txBody>
          <a:bodyPr wrap="square" lIns="0" tIns="0" rIns="80145" bIns="40073" rtlCol="0">
            <a:spAutoFit/>
          </a:bodyPr>
          <a:lstStyle/>
          <a:p>
            <a:pPr defTabSz="914287"/>
            <a:r>
              <a:rPr lang="en-US" sz="1200" baseline="30000" dirty="0">
                <a:solidFill>
                  <a:prstClr val="white"/>
                </a:solidFill>
                <a:cs typeface="Geneva"/>
              </a:rPr>
              <a:t>www.bibf.com</a:t>
            </a:r>
            <a:endParaRPr lang="en-US" sz="1200" dirty="0">
              <a:solidFill>
                <a:prstClr val="white"/>
              </a:solidFill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423763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17BD-1685-6D4C-8D6D-B21E8611A7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3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8" tIns="45715" rIns="91428" bIns="45715"/>
          <a:lstStyle/>
          <a:p>
            <a:pPr defTabSz="914287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6B-B179-4B98-A200-10FF9F030C5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973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D703-F1F9-5547-9D77-26CFC91929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7"/>
            <a:fld id="{3D9F17BD-1685-6D4C-8D6D-B21E8611A774}" type="slidenum">
              <a:rPr lang="en-US" smtClean="0"/>
              <a:pPr defTabSz="914287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3390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D703-F1F9-5547-9D77-26CFC91929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17BD-1685-6D4C-8D6D-B21E8611A7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8569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D703-F1F9-5547-9D77-26CFC91929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7307-E8FC-F145-9622-B81DABEB3C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3" descr="div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78" y="693"/>
            <a:ext cx="9144597" cy="6857309"/>
          </a:xfrm>
          <a:prstGeom prst="rect">
            <a:avLst/>
          </a:prstGeom>
        </p:spPr>
      </p:pic>
      <p:pic>
        <p:nvPicPr>
          <p:cNvPr id="8" name="Picture 7" descr="BIBF logo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2440" y="730331"/>
            <a:ext cx="1488308" cy="68234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97334" y="2153562"/>
            <a:ext cx="2270721" cy="357928"/>
          </a:xfrm>
          <a:prstGeom prst="rect">
            <a:avLst/>
          </a:prstGeom>
          <a:noFill/>
        </p:spPr>
        <p:txBody>
          <a:bodyPr wrap="square" lIns="80145" tIns="40073" rIns="80145" bIns="40073" rtlCol="0">
            <a:spAutoFit/>
          </a:bodyPr>
          <a:lstStyle/>
          <a:p>
            <a:pPr defTabSz="914287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31939" y="6469325"/>
            <a:ext cx="1288851" cy="225130"/>
          </a:xfrm>
          <a:prstGeom prst="rect">
            <a:avLst/>
          </a:prstGeom>
          <a:noFill/>
        </p:spPr>
        <p:txBody>
          <a:bodyPr wrap="square" lIns="0" tIns="0" rIns="80145" bIns="40073" rtlCol="0">
            <a:spAutoFit/>
          </a:bodyPr>
          <a:lstStyle/>
          <a:p>
            <a:pPr defTabSz="914287"/>
            <a:r>
              <a:rPr lang="en-US" sz="1200" baseline="30000" dirty="0">
                <a:solidFill>
                  <a:prstClr val="black"/>
                </a:solidFill>
              </a:rPr>
              <a:t>www.bibf.com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89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D703-F1F9-5547-9D77-26CFC91929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17BD-1685-6D4C-8D6D-B21E8611A7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91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D703-F1F9-5547-9D77-26CFC91929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7"/>
            <a:fld id="{3D9F17BD-1685-6D4C-8D6D-B21E8611A774}" type="slidenum">
              <a:rPr lang="en-US" smtClean="0"/>
              <a:pPr defTabSz="914287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5714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D703-F1F9-5547-9D77-26CFC91929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17BD-1685-6D4C-8D6D-B21E8611A7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03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D703-F1F9-5547-9D77-26CFC91929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17BD-1685-6D4C-8D6D-B21E8611A7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43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D703-F1F9-5547-9D77-26CFC91929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7"/>
            <a:fld id="{3D9F17BD-1685-6D4C-8D6D-B21E8611A774}" type="slidenum">
              <a:rPr lang="en-US" smtClean="0"/>
              <a:pPr defTabSz="914287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979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17BD-1685-6D4C-8D6D-B21E8611A7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over ref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139"/>
            <a:ext cx="9143998" cy="6856859"/>
          </a:xfrm>
          <a:prstGeom prst="rect">
            <a:avLst/>
          </a:prstGeom>
        </p:spPr>
      </p:pic>
      <p:pic>
        <p:nvPicPr>
          <p:cNvPr id="8" name="Picture 7" descr="BIBF logo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2440" y="730334"/>
            <a:ext cx="1488308" cy="68234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white">
          <a:xfrm>
            <a:off x="1131939" y="6469325"/>
            <a:ext cx="1288851" cy="225130"/>
          </a:xfrm>
          <a:prstGeom prst="rect">
            <a:avLst/>
          </a:prstGeom>
          <a:noFill/>
        </p:spPr>
        <p:txBody>
          <a:bodyPr wrap="square" lIns="0" tIns="0" rIns="80145" bIns="40073" rtlCol="0">
            <a:spAutoFit/>
          </a:bodyPr>
          <a:lstStyle/>
          <a:p>
            <a:pPr defTabSz="914287"/>
            <a:r>
              <a:rPr lang="en-US" sz="1200" baseline="30000" dirty="0">
                <a:solidFill>
                  <a:prstClr val="white"/>
                </a:solidFill>
                <a:cs typeface="Geneva"/>
              </a:rPr>
              <a:t>www.bibf.com</a:t>
            </a:r>
            <a:endParaRPr lang="en-US" sz="1200" dirty="0">
              <a:solidFill>
                <a:prstClr val="white"/>
              </a:solidFill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417286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D703-F1F9-5547-9D77-26CFC91929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7"/>
            <a:fld id="{3D9F17BD-1685-6D4C-8D6D-B21E8611A774}" type="slidenum">
              <a:rPr lang="en-US" smtClean="0"/>
              <a:pPr defTabSz="914287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7431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D703-F1F9-5547-9D77-26CFC91929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7"/>
            <a:fld id="{3D9F17BD-1685-6D4C-8D6D-B21E8611A774}" type="slidenum">
              <a:rPr lang="en-US" smtClean="0"/>
              <a:pPr defTabSz="914287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1672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D703-F1F9-5547-9D77-26CFC91929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7"/>
            <a:fld id="{3D9F17BD-1685-6D4C-8D6D-B21E8611A774}" type="slidenum">
              <a:rPr lang="en-US" smtClean="0"/>
              <a:pPr defTabSz="914287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1808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rporate_inside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570"/>
            <a:ext cx="9143999" cy="6856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331126"/>
            <a:ext cx="2133600" cy="365125"/>
          </a:xfrm>
          <a:prstGeom prst="rect">
            <a:avLst/>
          </a:prstGeom>
        </p:spPr>
        <p:txBody>
          <a:bodyPr vert="horz" lIns="0" tIns="0" rIns="0" bIns="45703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eneva"/>
                <a:cs typeface="Geneva"/>
              </a:defRPr>
            </a:lvl1pPr>
          </a:lstStyle>
          <a:p>
            <a:pPr defTabSz="457032">
              <a:defRPr/>
            </a:pPr>
            <a:fld id="{3D9F17BD-1685-6D4C-8D6D-B21E8611A774}" type="slidenum">
              <a:rPr lang="en-US" sz="7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032">
                <a:defRPr/>
              </a:pPr>
              <a:t>‹#›</a:t>
            </a:fld>
            <a:endParaRPr lang="en-US" sz="7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31939" y="6469325"/>
            <a:ext cx="1288851" cy="225130"/>
          </a:xfrm>
          <a:prstGeom prst="rect">
            <a:avLst/>
          </a:prstGeom>
          <a:noFill/>
        </p:spPr>
        <p:txBody>
          <a:bodyPr wrap="square" lIns="0" tIns="0" rIns="80145" bIns="40073" rtlCol="0">
            <a:spAutoFit/>
          </a:bodyPr>
          <a:lstStyle/>
          <a:p>
            <a:pPr defTabSz="914287"/>
            <a:r>
              <a:rPr lang="en-US" sz="1200" baseline="30000" dirty="0">
                <a:solidFill>
                  <a:prstClr val="black"/>
                </a:solidFill>
              </a:rPr>
              <a:t>www.bibf.com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 descr="BIBF logo.pd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2204" y="6231470"/>
            <a:ext cx="1019090" cy="46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4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17BD-1685-6D4C-8D6D-B21E8611A7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06869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div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78" y="693"/>
            <a:ext cx="9144597" cy="6857309"/>
          </a:xfrm>
          <a:prstGeom prst="rect">
            <a:avLst/>
          </a:prstGeom>
        </p:spPr>
      </p:pic>
      <p:pic>
        <p:nvPicPr>
          <p:cNvPr id="10" name="Picture 9" descr="BIBF logo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2440" y="730331"/>
            <a:ext cx="1488308" cy="68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147124" y="3290803"/>
            <a:ext cx="2514279" cy="184666"/>
          </a:xfrm>
        </p:spPr>
        <p:txBody>
          <a:bodyPr wrap="square" rIns="0" bIns="0" anchor="t">
            <a:spAutoFit/>
          </a:bodyPr>
          <a:lstStyle>
            <a:lvl1pPr algn="l">
              <a:defRPr sz="1200" b="0" cap="none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148748" y="2893786"/>
            <a:ext cx="3422572" cy="307777"/>
          </a:xfrm>
        </p:spPr>
        <p:txBody>
          <a:bodyPr wrap="square" rIns="0" bIns="0" anchor="t" anchorCtr="0">
            <a:sp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0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7334" y="2153562"/>
            <a:ext cx="2270721" cy="357928"/>
          </a:xfrm>
          <a:prstGeom prst="rect">
            <a:avLst/>
          </a:prstGeom>
          <a:noFill/>
        </p:spPr>
        <p:txBody>
          <a:bodyPr wrap="square" lIns="80145" tIns="40073" rIns="80145" bIns="40073" rtlCol="0">
            <a:spAutoFit/>
          </a:bodyPr>
          <a:lstStyle/>
          <a:p>
            <a:pPr defTabSz="914287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31939" y="6469325"/>
            <a:ext cx="1288851" cy="225130"/>
          </a:xfrm>
          <a:prstGeom prst="rect">
            <a:avLst/>
          </a:prstGeom>
          <a:noFill/>
        </p:spPr>
        <p:txBody>
          <a:bodyPr wrap="square" lIns="0" tIns="0" rIns="80145" bIns="40073" rtlCol="0">
            <a:spAutoFit/>
          </a:bodyPr>
          <a:lstStyle/>
          <a:p>
            <a:pPr defTabSz="914287"/>
            <a:r>
              <a:rPr lang="en-US" sz="1200" baseline="30000" dirty="0">
                <a:solidFill>
                  <a:prstClr val="black"/>
                </a:solidFill>
              </a:rPr>
              <a:t>www.bibf.com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7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17BD-1685-6D4C-8D6D-B21E8611A7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over ref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139"/>
            <a:ext cx="9143998" cy="685685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white">
          <a:xfrm>
            <a:off x="1131939" y="6469325"/>
            <a:ext cx="1288851" cy="225130"/>
          </a:xfrm>
          <a:prstGeom prst="rect">
            <a:avLst/>
          </a:prstGeom>
          <a:noFill/>
        </p:spPr>
        <p:txBody>
          <a:bodyPr wrap="square" lIns="0" tIns="0" rIns="80145" bIns="40073" rtlCol="0">
            <a:spAutoFit/>
          </a:bodyPr>
          <a:lstStyle/>
          <a:p>
            <a:pPr defTabSz="914287"/>
            <a:r>
              <a:rPr lang="en-US" sz="1200" baseline="30000" dirty="0">
                <a:solidFill>
                  <a:prstClr val="white"/>
                </a:solidFill>
                <a:cs typeface="Geneva"/>
              </a:rPr>
              <a:t>www.bibf.com</a:t>
            </a:r>
            <a:endParaRPr lang="en-US" sz="1200" dirty="0">
              <a:solidFill>
                <a:prstClr val="white"/>
              </a:solidFill>
              <a:cs typeface="Genev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47124" y="3290803"/>
            <a:ext cx="2514279" cy="184666"/>
          </a:xfrm>
        </p:spPr>
        <p:txBody>
          <a:bodyPr wrap="square" rIns="0" bIns="0" anchor="t">
            <a:spAutoFit/>
          </a:bodyPr>
          <a:lstStyle>
            <a:lvl1pPr algn="l">
              <a:defRPr sz="12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1148748" y="2893786"/>
            <a:ext cx="3422572" cy="307777"/>
          </a:xfrm>
        </p:spPr>
        <p:txBody>
          <a:bodyPr wrap="square" rIns="0" bIns="0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0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Picture 11" descr="BIBF logo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2440" y="730334"/>
            <a:ext cx="1488308" cy="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17BD-1685-6D4C-8D6D-B21E8611A7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over ref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1139"/>
            <a:ext cx="9143997" cy="685685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white">
          <a:xfrm>
            <a:off x="1131939" y="6469325"/>
            <a:ext cx="1288851" cy="225130"/>
          </a:xfrm>
          <a:prstGeom prst="rect">
            <a:avLst/>
          </a:prstGeom>
          <a:noFill/>
        </p:spPr>
        <p:txBody>
          <a:bodyPr wrap="square" lIns="0" tIns="0" rIns="80145" bIns="40073" rtlCol="0">
            <a:spAutoFit/>
          </a:bodyPr>
          <a:lstStyle/>
          <a:p>
            <a:pPr defTabSz="914287"/>
            <a:r>
              <a:rPr lang="en-US" sz="1200" baseline="30000" dirty="0">
                <a:solidFill>
                  <a:prstClr val="white"/>
                </a:solidFill>
                <a:cs typeface="Geneva"/>
              </a:rPr>
              <a:t>www.bibf.com</a:t>
            </a:r>
            <a:endParaRPr lang="en-US" sz="1200" dirty="0">
              <a:solidFill>
                <a:prstClr val="white"/>
              </a:solidFill>
              <a:cs typeface="Genev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47124" y="3290803"/>
            <a:ext cx="2514279" cy="184666"/>
          </a:xfrm>
        </p:spPr>
        <p:txBody>
          <a:bodyPr wrap="square" rIns="0" bIns="0" anchor="t">
            <a:spAutoFit/>
          </a:bodyPr>
          <a:lstStyle>
            <a:lvl1pPr algn="l">
              <a:defRPr sz="12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1148748" y="2893786"/>
            <a:ext cx="3422572" cy="307777"/>
          </a:xfrm>
        </p:spPr>
        <p:txBody>
          <a:bodyPr wrap="square" rIns="0" bIns="0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0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Picture 11" descr="BIBF logo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2440" y="730334"/>
            <a:ext cx="1488308" cy="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5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803" y="1149098"/>
            <a:ext cx="3962994" cy="49911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520" y="1149098"/>
            <a:ext cx="3963646" cy="49911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17BD-1685-6D4C-8D6D-B21E8611A7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5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17BD-1685-6D4C-8D6D-B21E8611A7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5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sid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71"/>
            <a:ext cx="9143998" cy="6856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274640"/>
            <a:ext cx="8256286" cy="528628"/>
          </a:xfrm>
          <a:prstGeom prst="rect">
            <a:avLst/>
          </a:prstGeom>
        </p:spPr>
        <p:txBody>
          <a:bodyPr vert="horz" lIns="0" tIns="0" rIns="91417" bIns="45709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317" y="1148759"/>
            <a:ext cx="8246304" cy="4989468"/>
          </a:xfrm>
          <a:prstGeom prst="rect">
            <a:avLst/>
          </a:prstGeom>
        </p:spPr>
        <p:txBody>
          <a:bodyPr vert="horz" lIns="0" tIns="0" rIns="91417" bIns="45709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33319"/>
            <a:ext cx="2895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2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31126"/>
            <a:ext cx="2133600" cy="365125"/>
          </a:xfrm>
          <a:prstGeom prst="rect">
            <a:avLst/>
          </a:prstGeom>
        </p:spPr>
        <p:txBody>
          <a:bodyPr vert="horz" lIns="0" tIns="0" rIns="0" bIns="45709" rtlCol="0" anchor="ctr"/>
          <a:lstStyle>
            <a:lvl1pPr algn="l">
              <a:defRPr sz="700">
                <a:solidFill>
                  <a:srgbClr val="000000"/>
                </a:solidFill>
                <a:latin typeface="+mj-lt"/>
                <a:cs typeface="Geneva"/>
              </a:defRPr>
            </a:lvl1pPr>
          </a:lstStyle>
          <a:p>
            <a:pPr defTabSz="914287"/>
            <a:fld id="{3D9F17BD-1685-6D4C-8D6D-B21E8611A774}" type="slidenum">
              <a:rPr lang="en-US" smtClean="0"/>
              <a:pPr defTabSz="914287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31939" y="6469324"/>
            <a:ext cx="1288851" cy="225135"/>
          </a:xfrm>
          <a:prstGeom prst="rect">
            <a:avLst/>
          </a:prstGeom>
          <a:noFill/>
        </p:spPr>
        <p:txBody>
          <a:bodyPr wrap="square" lIns="0" tIns="0" rIns="80155" bIns="40078" rtlCol="0">
            <a:spAutoFit/>
          </a:bodyPr>
          <a:lstStyle/>
          <a:p>
            <a:pPr defTabSz="914287"/>
            <a:r>
              <a:rPr lang="en-US" sz="1200" baseline="30000" dirty="0">
                <a:solidFill>
                  <a:prstClr val="black"/>
                </a:solidFill>
              </a:rPr>
              <a:t>www.bibf.com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9" name="Picture 8" descr="BIBF logo.pd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24800" y="6227238"/>
            <a:ext cx="1019090" cy="46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3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457088" rtl="0" eaLnBrk="1" latinLnBrk="0" hangingPunct="1">
        <a:spcBef>
          <a:spcPct val="0"/>
        </a:spcBef>
        <a:buNone/>
        <a:defRPr sz="3600" b="0" kern="1200">
          <a:solidFill>
            <a:schemeClr val="bg1"/>
          </a:solidFill>
          <a:latin typeface="+mj-lt"/>
          <a:ea typeface="+mj-ea"/>
          <a:cs typeface="Geneva"/>
        </a:defRPr>
      </a:lvl1pPr>
    </p:titleStyle>
    <p:bodyStyle>
      <a:lvl1pPr marL="342814" indent="-342814" algn="l" defTabSz="45708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Geneva"/>
        </a:defRPr>
      </a:lvl1pPr>
      <a:lvl2pPr marL="742767" indent="-285680" algn="l" defTabSz="45708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Geneva"/>
        </a:defRPr>
      </a:lvl2pPr>
      <a:lvl3pPr marL="1142718" indent="-228543" algn="l" defTabSz="457088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j-lt"/>
          <a:ea typeface="+mn-ea"/>
          <a:cs typeface="Geneva"/>
        </a:defRPr>
      </a:lvl3pPr>
      <a:lvl4pPr marL="1599804" indent="-228543" algn="l" defTabSz="457088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j-lt"/>
          <a:ea typeface="+mn-ea"/>
          <a:cs typeface="Geneva"/>
        </a:defRPr>
      </a:lvl4pPr>
      <a:lvl5pPr marL="2056892" indent="-228543" algn="l" defTabSz="457088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j-lt"/>
          <a:ea typeface="+mn-ea"/>
          <a:cs typeface="Geneva"/>
        </a:defRPr>
      </a:lvl5pPr>
      <a:lvl6pPr marL="2513978" indent="-228543" algn="l" defTabSz="457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5" indent="-228543" algn="l" defTabSz="457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2" indent="-228543" algn="l" defTabSz="457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9" indent="-228543" algn="l" defTabSz="457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4D703-F1F9-5547-9D77-26CFC91929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7"/>
            <a:fld id="{3D9F17BD-1685-6D4C-8D6D-B21E8611A774}" type="slidenum">
              <a:rPr lang="en-US" smtClean="0"/>
              <a:pPr defTabSz="914287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8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d@consultnivs.com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886700" cy="854074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/>
              <a:t>Marketing Your Brand </a:t>
            </a:r>
            <a:br>
              <a:rPr lang="en-GB" sz="2400" b="1" dirty="0"/>
            </a:br>
            <a:r>
              <a:rPr lang="en-GB" sz="2000" b="1" dirty="0"/>
              <a:t>UNIDO ITPO Bahrain </a:t>
            </a:r>
            <a:endParaRPr lang="en-US" sz="2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10400" y="6019800"/>
            <a:ext cx="213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err="1"/>
              <a:t>Nivedita</a:t>
            </a:r>
            <a:r>
              <a:rPr lang="en-US" sz="1600" b="1" dirty="0"/>
              <a:t> </a:t>
            </a:r>
            <a:r>
              <a:rPr lang="en-US" sz="1600" b="1" dirty="0" err="1"/>
              <a:t>Dhadphale</a:t>
            </a:r>
            <a:r>
              <a:rPr lang="en-US" sz="1600" b="1" dirty="0"/>
              <a:t> </a:t>
            </a:r>
          </a:p>
          <a:p>
            <a:pPr algn="ctr"/>
            <a:r>
              <a:rPr lang="en-US" sz="1600" b="1" dirty="0"/>
              <a:t>+973 3633 5000</a:t>
            </a:r>
          </a:p>
          <a:p>
            <a:pPr algn="ctr"/>
            <a:r>
              <a:rPr lang="en-US" sz="1600" b="1" dirty="0">
                <a:hlinkClick r:id="rId2"/>
              </a:rPr>
              <a:t>nd@consultnivs.com</a:t>
            </a:r>
            <a:endParaRPr lang="en-US" sz="1600" b="1" dirty="0"/>
          </a:p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30768826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</p:spPr>
        <p:txBody>
          <a:bodyPr/>
          <a:lstStyle/>
          <a:p>
            <a:r>
              <a:rPr lang="en-GB" dirty="0"/>
              <a:t>Segmentation, targeting and positioning</a:t>
            </a:r>
            <a:endParaRPr lang="en-US" dirty="0"/>
          </a:p>
        </p:txBody>
      </p:sp>
      <p:pic>
        <p:nvPicPr>
          <p:cNvPr id="4" name="Picture 3" descr="rebel-brown-quote-positioning1.jpg"/>
          <p:cNvPicPr>
            <a:picLocks noChangeAspect="1"/>
          </p:cNvPicPr>
          <p:nvPr/>
        </p:nvPicPr>
        <p:blipFill rotWithShape="1">
          <a:blip r:embed="rId2"/>
          <a:srcRect t="5245" b="8197"/>
          <a:stretch/>
        </p:blipFill>
        <p:spPr>
          <a:xfrm>
            <a:off x="390621" y="954741"/>
            <a:ext cx="8591358" cy="5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43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</p:spPr>
        <p:txBody>
          <a:bodyPr/>
          <a:lstStyle/>
          <a:p>
            <a:r>
              <a:rPr lang="en-GB" dirty="0"/>
              <a:t>Positioning Statement </a:t>
            </a:r>
            <a:endParaRPr lang="en-US" dirty="0"/>
          </a:p>
        </p:txBody>
      </p:sp>
      <p:pic>
        <p:nvPicPr>
          <p:cNvPr id="6" name="Picture 5" descr="slide18.jpg"/>
          <p:cNvPicPr>
            <a:picLocks noChangeAspect="1"/>
          </p:cNvPicPr>
          <p:nvPr/>
        </p:nvPicPr>
        <p:blipFill rotWithShape="1">
          <a:blip r:embed="rId2"/>
          <a:srcRect t="4150" b="9795"/>
          <a:stretch/>
        </p:blipFill>
        <p:spPr>
          <a:xfrm>
            <a:off x="152400" y="1219200"/>
            <a:ext cx="8757253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4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143000"/>
            <a:ext cx="51816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600" dirty="0"/>
              <a:t>Marketing Orientation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Where a business focuses on customer needs and wants to build long term relationships.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Role manifests itself in the following;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Information is shared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Common goal setting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Clear company policies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Marketing becomes a service provider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Marketing contributes to strategic planning and strategy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Internal marketing </a:t>
            </a:r>
          </a:p>
        </p:txBody>
      </p:sp>
      <p:pic>
        <p:nvPicPr>
          <p:cNvPr id="5" name="Picture 4" descr="Student Evaluation &amp; Progress she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400" y="2209800"/>
            <a:ext cx="3847200" cy="3200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56286" cy="528628"/>
          </a:xfrm>
        </p:spPr>
        <p:txBody>
          <a:bodyPr>
            <a:normAutofit fontScale="90000"/>
          </a:bodyPr>
          <a:lstStyle/>
          <a:p>
            <a:r>
              <a:rPr lang="en-GB" dirty="0"/>
              <a:t>Marketing’s Cross Functional 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94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56286" cy="528628"/>
          </a:xfrm>
        </p:spPr>
        <p:txBody>
          <a:bodyPr>
            <a:normAutofit fontScale="90000"/>
          </a:bodyPr>
          <a:lstStyle/>
          <a:p>
            <a:r>
              <a:rPr lang="en-GB" dirty="0"/>
              <a:t>Internal Marketing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752600"/>
            <a:ext cx="44196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600" dirty="0"/>
              <a:t>Encourage atmosphere of pride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Provide suitable vehicles in innovation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Improve lateral communication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Cut down layers of hierarchy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Increase available information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Ensure that leadership is aware of its limited perspective</a:t>
            </a:r>
          </a:p>
        </p:txBody>
      </p:sp>
      <p:pic>
        <p:nvPicPr>
          <p:cNvPr id="8" name="Picture 7" descr="Screen Shot 2013-04-01 at 6.39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444" y="1295400"/>
            <a:ext cx="489555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79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56286" cy="528628"/>
          </a:xfrm>
        </p:spPr>
        <p:txBody>
          <a:bodyPr>
            <a:normAutofit fontScale="90000"/>
          </a:bodyPr>
          <a:lstStyle/>
          <a:p>
            <a:r>
              <a:rPr lang="en-GB" dirty="0"/>
              <a:t>Internal Marketing</a:t>
            </a:r>
            <a:endParaRPr lang="en-US" dirty="0"/>
          </a:p>
        </p:txBody>
      </p:sp>
      <p:pic>
        <p:nvPicPr>
          <p:cNvPr id="5" name="Picture 4" descr="internal-brand-very-import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107" y="1447800"/>
            <a:ext cx="6230471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7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4038600"/>
            <a:ext cx="3287891" cy="198672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600" dirty="0"/>
              <a:t>Corporate Social Responsibility (CSR); theory that organisations consider the community and society in which they work as well as customers and profits</a:t>
            </a:r>
          </a:p>
        </p:txBody>
      </p:sp>
      <p:pic>
        <p:nvPicPr>
          <p:cNvPr id="6" name="Picture 5" descr="img_home_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891" y="515471"/>
            <a:ext cx="5856109" cy="6324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91118" cy="2133600"/>
          </a:xfrm>
        </p:spPr>
        <p:txBody>
          <a:bodyPr>
            <a:normAutofit fontScale="90000"/>
          </a:bodyPr>
          <a:lstStyle/>
          <a:p>
            <a:r>
              <a:rPr lang="en-GB" dirty="0"/>
              <a:t>Impact of Marketing on Society, Consumers and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8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914400"/>
          </a:xfrm>
        </p:spPr>
        <p:txBody>
          <a:bodyPr/>
          <a:lstStyle/>
          <a:p>
            <a:r>
              <a:rPr lang="en-GB" dirty="0"/>
              <a:t> Relationship </a:t>
            </a:r>
            <a:r>
              <a:rPr lang="en-GB" dirty="0" err="1"/>
              <a:t>vs</a:t>
            </a:r>
            <a:r>
              <a:rPr lang="en-GB" dirty="0"/>
              <a:t> transactional marketing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221963"/>
            <a:ext cx="2095500" cy="4341558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Arial"/>
              <a:buNone/>
            </a:pPr>
            <a:r>
              <a:rPr lang="en-GB" sz="1600" dirty="0"/>
              <a:t>Relationship marketing: </a:t>
            </a:r>
          </a:p>
          <a:p>
            <a:pPr>
              <a:lnSpc>
                <a:spcPct val="170000"/>
              </a:lnSpc>
              <a:buFont typeface="Arial"/>
              <a:buNone/>
            </a:pPr>
            <a:r>
              <a:rPr lang="en-GB" sz="1600" dirty="0"/>
              <a:t>	the development and management of a long-term relationship with customers, suppliers and distributors, moving from attracting to retaining. </a:t>
            </a:r>
          </a:p>
        </p:txBody>
      </p:sp>
      <p:pic>
        <p:nvPicPr>
          <p:cNvPr id="10" name="Picture 9" descr="images7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905435"/>
            <a:ext cx="6629400" cy="49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96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914400"/>
          </a:xfrm>
        </p:spPr>
        <p:txBody>
          <a:bodyPr/>
          <a:lstStyle/>
          <a:p>
            <a:r>
              <a:rPr lang="en-GB" dirty="0"/>
              <a:t> Relationship </a:t>
            </a:r>
            <a:r>
              <a:rPr lang="en-GB" dirty="0" err="1"/>
              <a:t>vs</a:t>
            </a:r>
            <a:r>
              <a:rPr lang="en-GB" dirty="0"/>
              <a:t> transactional marketing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0" tIns="0" rIns="91417" bIns="45709" rtlCol="0">
            <a:normAutofit/>
          </a:bodyPr>
          <a:lstStyle/>
          <a:p>
            <a:pPr marL="342814" marR="0" lvl="0" indent="-342814" algn="l" defTabSz="45708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Geneva"/>
              </a:rPr>
              <a:t>Retaining customers</a:t>
            </a: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Geneva"/>
              </a:rPr>
              <a:t> is cheaper than recruiting new ones</a:t>
            </a:r>
          </a:p>
          <a:p>
            <a:pPr marL="342814" marR="0" lvl="0" indent="-342814" algn="l" defTabSz="45708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600" baseline="0" dirty="0">
                <a:latin typeface="+mj-lt"/>
                <a:cs typeface="Geneva"/>
              </a:rPr>
              <a:t>Customer</a:t>
            </a:r>
            <a:r>
              <a:rPr lang="en-GB" sz="1600" dirty="0">
                <a:latin typeface="+mj-lt"/>
                <a:cs typeface="Geneva"/>
              </a:rPr>
              <a:t> defection is damaging to the company</a:t>
            </a:r>
          </a:p>
          <a:p>
            <a:pPr marL="342814" marR="0" lvl="0" indent="-342814" algn="l" defTabSz="45708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Geneva"/>
              </a:rPr>
              <a:t>Customer</a:t>
            </a: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Geneva"/>
              </a:rPr>
              <a:t> loyalty leads to long-term stability and growth</a:t>
            </a:r>
          </a:p>
          <a:p>
            <a:pPr marL="342814" marR="0" lvl="0" indent="-342814" algn="l" defTabSz="45708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600" baseline="0" dirty="0">
                <a:latin typeface="+mj-lt"/>
                <a:cs typeface="Geneva"/>
              </a:rPr>
              <a:t>Technological advances aid </a:t>
            </a:r>
            <a:r>
              <a:rPr lang="en-GB" sz="1600" dirty="0">
                <a:latin typeface="+mj-lt"/>
                <a:cs typeface="Geneva"/>
              </a:rPr>
              <a:t>in meeting customer needs more effectively</a:t>
            </a:r>
          </a:p>
          <a:p>
            <a:pPr marL="342814" marR="0" lvl="0" indent="-342814" algn="l" defTabSz="45708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Geneva"/>
              </a:rPr>
              <a:t>Customers</a:t>
            </a: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Geneva"/>
              </a:rPr>
              <a:t> should be judged on their lifetime value</a:t>
            </a:r>
          </a:p>
          <a:p>
            <a:pPr marL="342814" marR="0" lvl="0" indent="-342814" algn="l" defTabSz="45708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600" baseline="0" dirty="0">
                <a:latin typeface="+mj-lt"/>
                <a:cs typeface="Geneva"/>
              </a:rPr>
              <a:t>Small changes in retention rates have large effects on future revenues.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Geneva"/>
            </a:endParaRPr>
          </a:p>
        </p:txBody>
      </p:sp>
      <p:pic>
        <p:nvPicPr>
          <p:cNvPr id="11" name="Picture 10" descr="Keep_Your_Customers_Coming_Back_and_Have_Them_Bring_Their_Friends_w_Th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877" y="2362200"/>
            <a:ext cx="549812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61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y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1" y="428750"/>
            <a:ext cx="8951049" cy="5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27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551" cy="612941"/>
          </a:xfrm>
        </p:spPr>
        <p:txBody>
          <a:bodyPr>
            <a:normAutofit/>
          </a:bodyPr>
          <a:lstStyle/>
          <a:p>
            <a:r>
              <a:rPr lang="en-GB" dirty="0"/>
              <a:t>Setting Objectives</a:t>
            </a:r>
            <a:endParaRPr lang="en-US" dirty="0"/>
          </a:p>
        </p:txBody>
      </p:sp>
      <p:pic>
        <p:nvPicPr>
          <p:cNvPr id="4" name="Picture 3" descr="Screen Shot 2013-04-15 at 9.43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1094545"/>
            <a:ext cx="6569631" cy="57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9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3632"/>
          </a:xfrm>
        </p:spPr>
        <p:txBody>
          <a:bodyPr/>
          <a:lstStyle/>
          <a:p>
            <a:r>
              <a:rPr lang="en-GB" dirty="0"/>
              <a:t>What is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17" y="1148758"/>
            <a:ext cx="4496683" cy="509964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1600" dirty="0"/>
              <a:t>Marketing is the management process responsible for the identifying, anticipating and satisfying of customer requirements profitably (CIM2012)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Marketing consists of individual and organisational activities that facilitate and expedite satisfying exchange relationships in a dynamic environment through the creation, distribution, promotion and pricing of goods, services and ideas (</a:t>
            </a:r>
            <a:r>
              <a:rPr lang="en-GB" sz="1600" dirty="0" err="1"/>
              <a:t>Dibb</a:t>
            </a:r>
            <a:r>
              <a:rPr lang="en-GB" sz="1600" dirty="0"/>
              <a:t> et al, 2005)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As organisations try to achieve satisfied customers, so it could be argued that the simplest definition of marketing is “Common Sense applied”</a:t>
            </a:r>
          </a:p>
          <a:p>
            <a:pPr lvl="1"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5" name="Picture 4" descr="SatisfiedCustome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294" y="2133600"/>
            <a:ext cx="401170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53015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56286" cy="528628"/>
          </a:xfrm>
        </p:spPr>
        <p:txBody>
          <a:bodyPr>
            <a:normAutofit fontScale="90000"/>
          </a:bodyPr>
          <a:lstStyle/>
          <a:p>
            <a:r>
              <a:rPr lang="en-GB" dirty="0"/>
              <a:t>Internal Influences on objectives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780095"/>
            <a:ext cx="3886200" cy="1371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/>
              <a:buNone/>
            </a:pPr>
            <a:endParaRPr lang="en-GB" sz="1600" dirty="0"/>
          </a:p>
          <a:p>
            <a:pPr lvl="1">
              <a:lnSpc>
                <a:spcPct val="150000"/>
              </a:lnSpc>
            </a:pPr>
            <a:r>
              <a:rPr lang="en-GB" sz="1600" dirty="0"/>
              <a:t>Corporate influences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Resource constraints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Aspirations of staff members</a:t>
            </a:r>
          </a:p>
          <a:p>
            <a:pPr lvl="1">
              <a:lnSpc>
                <a:spcPct val="150000"/>
              </a:lnSpc>
              <a:buFont typeface="Arial"/>
              <a:buNone/>
            </a:pPr>
            <a:endParaRPr lang="en-GB" sz="1600" dirty="0"/>
          </a:p>
        </p:txBody>
      </p:sp>
      <p:pic>
        <p:nvPicPr>
          <p:cNvPr id="7" name="Picture 6" descr="Internal facto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066800"/>
            <a:ext cx="5878512" cy="479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95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56286" cy="528628"/>
          </a:xfrm>
        </p:spPr>
        <p:txBody>
          <a:bodyPr>
            <a:normAutofit fontScale="90000"/>
          </a:bodyPr>
          <a:lstStyle/>
          <a:p>
            <a:r>
              <a:rPr lang="en-GB" dirty="0"/>
              <a:t>External Influences on objectives</a:t>
            </a:r>
            <a:endParaRPr lang="en-US" dirty="0"/>
          </a:p>
        </p:txBody>
      </p:sp>
      <p:pic>
        <p:nvPicPr>
          <p:cNvPr id="9" name="Picture 8" descr="Screen Shot 2013-04-16 at 8.43.4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80" y="1066800"/>
            <a:ext cx="8153400" cy="55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00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,28088,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8698711" cy="25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26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56286" cy="528628"/>
          </a:xfrm>
        </p:spPr>
        <p:txBody>
          <a:bodyPr>
            <a:normAutofit fontScale="90000"/>
          </a:bodyPr>
          <a:lstStyle/>
          <a:p>
            <a:r>
              <a:rPr lang="en-GB" dirty="0"/>
              <a:t>The Marketing Mix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600200"/>
            <a:ext cx="8246304" cy="35814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Arial"/>
              <a:buNone/>
            </a:pPr>
            <a:r>
              <a:rPr lang="en-GB" sz="1600" dirty="0"/>
              <a:t>Marketing Mix </a:t>
            </a:r>
          </a:p>
          <a:p>
            <a:pPr lvl="1">
              <a:lnSpc>
                <a:spcPct val="150000"/>
              </a:lnSpc>
              <a:buFont typeface="Arial"/>
              <a:buNone/>
            </a:pPr>
            <a:r>
              <a:rPr lang="en-GB" sz="1600" dirty="0"/>
              <a:t>	the core of marketing. It is traditionally expressed as either the 4Ps (product, price, place and promotion) or &amp;Ps (the 4Ps plus people, process and physical evidence).</a:t>
            </a:r>
          </a:p>
          <a:p>
            <a:pPr lvl="1">
              <a:lnSpc>
                <a:spcPct val="150000"/>
              </a:lnSpc>
              <a:buFont typeface="Arial"/>
              <a:buNone/>
            </a:pPr>
            <a:endParaRPr lang="en-GB" sz="1600" dirty="0"/>
          </a:p>
          <a:p>
            <a:pPr lvl="1">
              <a:lnSpc>
                <a:spcPct val="150000"/>
              </a:lnSpc>
              <a:buFont typeface="Arial"/>
              <a:buNone/>
            </a:pPr>
            <a:r>
              <a:rPr lang="en-GB" sz="1600" dirty="0"/>
              <a:t>Services</a:t>
            </a:r>
          </a:p>
          <a:p>
            <a:pPr lvl="1">
              <a:lnSpc>
                <a:spcPct val="150000"/>
              </a:lnSpc>
              <a:buFont typeface="Arial"/>
              <a:buNone/>
            </a:pPr>
            <a:r>
              <a:rPr lang="en-GB" sz="1600" dirty="0"/>
              <a:t>	a set of benefits which satisfy needs and wants but are not tangible – they are intangible and non-physical such as travel, medical care or consultancy.</a:t>
            </a:r>
          </a:p>
          <a:p>
            <a:pPr lvl="1">
              <a:lnSpc>
                <a:spcPct val="150000"/>
              </a:lnSpc>
              <a:buFont typeface="Arial"/>
              <a:buNone/>
            </a:pPr>
            <a:endParaRPr lang="en-GB" sz="1600" dirty="0"/>
          </a:p>
          <a:p>
            <a:pPr lvl="1">
              <a:lnSpc>
                <a:spcPct val="150000"/>
              </a:lnSpc>
            </a:pPr>
            <a:endParaRPr lang="en-GB" sz="1600" dirty="0"/>
          </a:p>
          <a:p>
            <a:pPr lvl="1">
              <a:lnSpc>
                <a:spcPct val="150000"/>
              </a:lnSpc>
            </a:pPr>
            <a:endParaRPr lang="en-GB" sz="1600" dirty="0"/>
          </a:p>
          <a:p>
            <a:pPr lvl="1">
              <a:lnSpc>
                <a:spcPct val="150000"/>
              </a:lnSpc>
            </a:pPr>
            <a:endParaRPr lang="en-GB" sz="1600" dirty="0"/>
          </a:p>
          <a:p>
            <a:pPr lvl="1">
              <a:lnSpc>
                <a:spcPct val="150000"/>
              </a:lnSpc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74467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56286" cy="528628"/>
          </a:xfrm>
        </p:spPr>
        <p:txBody>
          <a:bodyPr>
            <a:normAutofit fontScale="90000"/>
          </a:bodyPr>
          <a:lstStyle/>
          <a:p>
            <a:r>
              <a:rPr lang="en-GB" dirty="0"/>
              <a:t>The 4 Ps</a:t>
            </a:r>
            <a:endParaRPr lang="en-US" dirty="0"/>
          </a:p>
        </p:txBody>
      </p:sp>
      <p:pic>
        <p:nvPicPr>
          <p:cNvPr id="6" name="Picture 5" descr="marketing-mix-seasonal-pric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6858000" cy="457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3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56286" cy="528628"/>
          </a:xfrm>
        </p:spPr>
        <p:txBody>
          <a:bodyPr>
            <a:normAutofit fontScale="90000"/>
          </a:bodyPr>
          <a:lstStyle/>
          <a:p>
            <a:r>
              <a:rPr lang="en-GB" dirty="0"/>
              <a:t>The 4 Ps</a:t>
            </a:r>
            <a:endParaRPr lang="en-US" dirty="0"/>
          </a:p>
        </p:txBody>
      </p:sp>
      <p:pic>
        <p:nvPicPr>
          <p:cNvPr id="4" name="Picture 3" descr="4 P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9" y="1676400"/>
            <a:ext cx="9163471" cy="380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60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56286" cy="528628"/>
          </a:xfrm>
        </p:spPr>
        <p:txBody>
          <a:bodyPr>
            <a:normAutofit fontScale="90000"/>
          </a:bodyPr>
          <a:lstStyle/>
          <a:p>
            <a:r>
              <a:rPr lang="en-GB" dirty="0"/>
              <a:t>The 7 Ps</a:t>
            </a:r>
            <a:endParaRPr lang="en-US" dirty="0"/>
          </a:p>
        </p:txBody>
      </p:sp>
      <p:pic>
        <p:nvPicPr>
          <p:cNvPr id="6" name="Picture 5" descr="servicemarketingm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7" y="1514474"/>
            <a:ext cx="8966936" cy="359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8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56286" cy="528628"/>
          </a:xfrm>
        </p:spPr>
        <p:txBody>
          <a:bodyPr>
            <a:normAutofit fontScale="90000"/>
          </a:bodyPr>
          <a:lstStyle/>
          <a:p>
            <a:r>
              <a:rPr lang="en-GB" dirty="0"/>
              <a:t>The 7 Ps</a:t>
            </a:r>
            <a:endParaRPr lang="en-US" dirty="0"/>
          </a:p>
        </p:txBody>
      </p:sp>
      <p:pic>
        <p:nvPicPr>
          <p:cNvPr id="4" name="Picture 3" descr="marketing-mix-7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6808486" cy="669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57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600" y="304800"/>
            <a:ext cx="8256588" cy="528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Promotion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412" y="1600200"/>
            <a:ext cx="4191000" cy="467836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GB" sz="1600" b="1" dirty="0"/>
          </a:p>
          <a:p>
            <a:pPr lvl="1">
              <a:lnSpc>
                <a:spcPct val="150000"/>
              </a:lnSpc>
            </a:pPr>
            <a:r>
              <a:rPr lang="en-GB" sz="1600" b="1" dirty="0"/>
              <a:t>Promotion</a:t>
            </a:r>
            <a:r>
              <a:rPr lang="en-GB" sz="1600" dirty="0"/>
              <a:t>  – can also be called “promotional mix” and consists of many different communication methods to tell potential customers about the products on offer, where to find them and what price. </a:t>
            </a:r>
          </a:p>
          <a:p>
            <a:pPr marL="1600200" lvl="3" indent="-228600">
              <a:lnSpc>
                <a:spcPct val="150000"/>
              </a:lnSpc>
            </a:pPr>
            <a:r>
              <a:rPr lang="en-GB" sz="1600" dirty="0"/>
              <a:t>Where it is available</a:t>
            </a:r>
          </a:p>
          <a:p>
            <a:pPr marL="1600200" lvl="3" indent="-228600">
              <a:lnSpc>
                <a:spcPct val="150000"/>
              </a:lnSpc>
            </a:pPr>
            <a:r>
              <a:rPr lang="en-GB" sz="1600" dirty="0"/>
              <a:t>What it can do for them</a:t>
            </a:r>
          </a:p>
          <a:p>
            <a:pPr marL="1600200" lvl="3" indent="-228600">
              <a:lnSpc>
                <a:spcPct val="150000"/>
              </a:lnSpc>
            </a:pPr>
            <a:r>
              <a:rPr lang="en-GB" sz="1600" dirty="0"/>
              <a:t>How much it might cost</a:t>
            </a:r>
          </a:p>
          <a:p>
            <a:pPr marL="1143000" lvl="2" indent="-228600">
              <a:lnSpc>
                <a:spcPct val="150000"/>
              </a:lnSpc>
            </a:pPr>
            <a:endParaRPr lang="en-GB" sz="1600" dirty="0"/>
          </a:p>
          <a:p>
            <a:pPr lvl="1">
              <a:lnSpc>
                <a:spcPct val="150000"/>
              </a:lnSpc>
            </a:pPr>
            <a:endParaRPr lang="en-GB" sz="1600" dirty="0"/>
          </a:p>
          <a:p>
            <a:pPr lvl="1">
              <a:lnSpc>
                <a:spcPct val="150000"/>
              </a:lnSpc>
              <a:buFont typeface="Arial" charset="0"/>
              <a:buNone/>
            </a:pPr>
            <a:endParaRPr lang="en-GB" sz="1600" dirty="0"/>
          </a:p>
        </p:txBody>
      </p:sp>
      <p:pic>
        <p:nvPicPr>
          <p:cNvPr id="8" name="Picture 4" descr="Blog-Promo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447800"/>
            <a:ext cx="3704634" cy="450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7893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6588" cy="528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Advertising</a:t>
            </a:r>
            <a:endParaRPr lang="en-US" dirty="0"/>
          </a:p>
        </p:txBody>
      </p:sp>
      <p:sp>
        <p:nvSpPr>
          <p:cNvPr id="9" name="Content Placeholder 2"/>
          <p:cNvSpPr>
            <a:spLocks/>
          </p:cNvSpPr>
          <p:nvPr/>
        </p:nvSpPr>
        <p:spPr bwMode="auto">
          <a:xfrm>
            <a:off x="152400" y="3046413"/>
            <a:ext cx="290270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1417" bIns="45709"/>
          <a:lstStyle/>
          <a:p>
            <a:pPr defTabSz="455613">
              <a:lnSpc>
                <a:spcPct val="150000"/>
              </a:lnSpc>
              <a:spcBef>
                <a:spcPct val="20000"/>
              </a:spcBef>
            </a:pPr>
            <a:r>
              <a:rPr lang="en-GB" sz="1600" b="1" dirty="0">
                <a:latin typeface="Calibri" pitchFamily="34" charset="0"/>
                <a:ea typeface="Geneva"/>
                <a:cs typeface="Geneva"/>
              </a:rPr>
              <a:t>Advertising</a:t>
            </a:r>
            <a:r>
              <a:rPr lang="en-GB" sz="1600" dirty="0">
                <a:latin typeface="Calibri" pitchFamily="34" charset="0"/>
                <a:ea typeface="Geneva"/>
                <a:cs typeface="Geneva"/>
              </a:rPr>
              <a:t>  –   is any “paid form of non-personal presentation and promotion of ideas, goods or services by any identifiable sponsor” (American Marketing Association) </a:t>
            </a:r>
          </a:p>
          <a:p>
            <a:pPr marL="1143000" lvl="2" indent="-228600" defTabSz="455613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GB" sz="1600" dirty="0">
              <a:latin typeface="Calibri" pitchFamily="34" charset="0"/>
              <a:ea typeface="Geneva"/>
              <a:cs typeface="Geneva"/>
            </a:endParaRPr>
          </a:p>
          <a:p>
            <a:pPr marL="741363" lvl="1" indent="-284163" defTabSz="455613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</a:pPr>
            <a:endParaRPr lang="en-GB" sz="1600" dirty="0">
              <a:latin typeface="Calibri" pitchFamily="34" charset="0"/>
              <a:ea typeface="Geneva"/>
              <a:cs typeface="Geneva"/>
            </a:endParaRPr>
          </a:p>
          <a:p>
            <a:pPr marL="741363" lvl="1" indent="-284163" defTabSz="455613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GB" sz="1600" dirty="0">
              <a:latin typeface="Calibri" pitchFamily="34" charset="0"/>
              <a:ea typeface="Geneva"/>
              <a:cs typeface="Geneva"/>
            </a:endParaRPr>
          </a:p>
        </p:txBody>
      </p:sp>
      <p:pic>
        <p:nvPicPr>
          <p:cNvPr id="10" name="Picture 5" descr="NikeAd_Editor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5102" y="1219200"/>
            <a:ext cx="6088898" cy="4189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772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Evolution of Marketing </a:t>
            </a:r>
            <a:endParaRPr lang="en-US" dirty="0"/>
          </a:p>
        </p:txBody>
      </p:sp>
      <p:pic>
        <p:nvPicPr>
          <p:cNvPr id="33" name="Picture 32" descr="marketingconcepts 1.jpg"/>
          <p:cNvPicPr>
            <a:picLocks noChangeAspect="1"/>
          </p:cNvPicPr>
          <p:nvPr/>
        </p:nvPicPr>
        <p:blipFill rotWithShape="1">
          <a:blip r:embed="rId2"/>
          <a:srcRect b="9994"/>
          <a:stretch/>
        </p:blipFill>
        <p:spPr>
          <a:xfrm>
            <a:off x="-21771" y="1981200"/>
            <a:ext cx="910045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43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6588" cy="528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Public Relations </a:t>
            </a:r>
            <a:endParaRPr lang="en-US" dirty="0"/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324388" y="3567953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1417" bIns="45709"/>
          <a:lstStyle/>
          <a:p>
            <a:pPr defTabSz="455613">
              <a:lnSpc>
                <a:spcPct val="150000"/>
              </a:lnSpc>
              <a:spcBef>
                <a:spcPct val="20000"/>
              </a:spcBef>
            </a:pPr>
            <a:r>
              <a:rPr lang="en-GB" sz="1600" b="1" dirty="0">
                <a:latin typeface="Calibri" pitchFamily="34" charset="0"/>
                <a:ea typeface="Geneva"/>
                <a:cs typeface="Geneva"/>
              </a:rPr>
              <a:t>Public Relations</a:t>
            </a:r>
            <a:r>
              <a:rPr lang="en-GB" sz="1600" dirty="0">
                <a:latin typeface="Calibri" pitchFamily="34" charset="0"/>
                <a:ea typeface="Geneva"/>
                <a:cs typeface="Geneva"/>
              </a:rPr>
              <a:t>   is a planned and sustained set of communications established t gain and maintain goodwill and understanding between the organisation and its markets</a:t>
            </a:r>
          </a:p>
          <a:p>
            <a:pPr marL="1143000" lvl="2" indent="-228600" defTabSz="455613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GB" sz="1600" dirty="0">
              <a:latin typeface="Calibri" pitchFamily="34" charset="0"/>
              <a:ea typeface="Geneva"/>
              <a:cs typeface="Geneva"/>
            </a:endParaRPr>
          </a:p>
          <a:p>
            <a:pPr marL="741363" lvl="1" indent="-284163" defTabSz="455613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</a:pPr>
            <a:endParaRPr lang="en-GB" sz="1600" dirty="0">
              <a:latin typeface="Calibri" pitchFamily="34" charset="0"/>
              <a:ea typeface="Geneva"/>
              <a:cs typeface="Geneva"/>
            </a:endParaRPr>
          </a:p>
          <a:p>
            <a:pPr marL="741363" lvl="1" indent="-284163" defTabSz="455613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GB" sz="1600" dirty="0">
              <a:latin typeface="Calibri" pitchFamily="34" charset="0"/>
              <a:ea typeface="Geneva"/>
              <a:cs typeface="Geneva"/>
            </a:endParaRPr>
          </a:p>
        </p:txBody>
      </p:sp>
      <p:pic>
        <p:nvPicPr>
          <p:cNvPr id="7" name="Picture 5" descr="chicago-p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7200" y="1416424"/>
            <a:ext cx="55968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0863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6588" cy="528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Public Relations </a:t>
            </a:r>
            <a:endParaRPr lang="en-US" dirty="0"/>
          </a:p>
        </p:txBody>
      </p:sp>
      <p:pic>
        <p:nvPicPr>
          <p:cNvPr id="8" name="Picture 4" descr="prtip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5486400" cy="5230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0131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6588" cy="528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Sales Promotion</a:t>
            </a:r>
            <a:endParaRPr lang="en-US" dirty="0"/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152400" y="3810000"/>
            <a:ext cx="3200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1417" bIns="45709"/>
          <a:lstStyle/>
          <a:p>
            <a:pPr defTabSz="455613">
              <a:lnSpc>
                <a:spcPct val="150000"/>
              </a:lnSpc>
              <a:spcBef>
                <a:spcPct val="20000"/>
              </a:spcBef>
            </a:pPr>
            <a:r>
              <a:rPr lang="en-GB" sz="1600" b="1" dirty="0">
                <a:latin typeface="Calibri" pitchFamily="34" charset="0"/>
                <a:ea typeface="Geneva"/>
                <a:cs typeface="Geneva"/>
              </a:rPr>
              <a:t>Sales Promotion </a:t>
            </a:r>
            <a:r>
              <a:rPr lang="en-GB" sz="1600" dirty="0">
                <a:latin typeface="Calibri" pitchFamily="34" charset="0"/>
                <a:ea typeface="Geneva"/>
                <a:cs typeface="Geneva"/>
              </a:rPr>
              <a:t>is a range of techniques designed to add value and achieve specific sales or marketing objectives </a:t>
            </a:r>
          </a:p>
          <a:p>
            <a:pPr marL="1143000" lvl="2" indent="-228600" defTabSz="455613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GB" sz="1600" dirty="0">
              <a:latin typeface="Calibri" pitchFamily="34" charset="0"/>
              <a:ea typeface="Geneva"/>
              <a:cs typeface="Geneva"/>
            </a:endParaRPr>
          </a:p>
          <a:p>
            <a:pPr marL="741363" lvl="1" indent="-284163" defTabSz="455613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</a:pPr>
            <a:endParaRPr lang="en-GB" sz="1600" dirty="0">
              <a:latin typeface="Calibri" pitchFamily="34" charset="0"/>
              <a:ea typeface="Geneva"/>
              <a:cs typeface="Geneva"/>
            </a:endParaRPr>
          </a:p>
          <a:p>
            <a:pPr marL="741363" lvl="1" indent="-284163" defTabSz="455613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GB" sz="1600" dirty="0">
              <a:latin typeface="Calibri" pitchFamily="34" charset="0"/>
              <a:ea typeface="Geneva"/>
              <a:cs typeface="Geneva"/>
            </a:endParaRPr>
          </a:p>
        </p:txBody>
      </p:sp>
      <p:pic>
        <p:nvPicPr>
          <p:cNvPr id="6" name="Picture 8" descr="1206555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76400"/>
            <a:ext cx="55880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614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6588" cy="528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Direct Marketing</a:t>
            </a:r>
            <a:endParaRPr lang="en-US" dirty="0"/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152400" y="3398578"/>
            <a:ext cx="358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1417" bIns="45709"/>
          <a:lstStyle/>
          <a:p>
            <a:pPr marL="284163" indent="-284163" defTabSz="455613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</a:pPr>
            <a:endParaRPr lang="en-GB" sz="1600" b="1" dirty="0">
              <a:latin typeface="Calibri" pitchFamily="34" charset="0"/>
              <a:ea typeface="Geneva"/>
              <a:cs typeface="Geneva"/>
            </a:endParaRPr>
          </a:p>
          <a:p>
            <a:pPr defTabSz="455613">
              <a:lnSpc>
                <a:spcPct val="150000"/>
              </a:lnSpc>
              <a:spcBef>
                <a:spcPct val="20000"/>
              </a:spcBef>
            </a:pPr>
            <a:r>
              <a:rPr lang="en-GB" sz="1600" b="1" dirty="0">
                <a:latin typeface="Calibri" pitchFamily="34" charset="0"/>
                <a:ea typeface="Geneva"/>
                <a:cs typeface="Geneva"/>
              </a:rPr>
              <a:t>Direct marketing  </a:t>
            </a:r>
            <a:r>
              <a:rPr lang="en-GB" sz="1600" dirty="0">
                <a:latin typeface="Calibri" pitchFamily="34" charset="0"/>
                <a:ea typeface="Geneva"/>
                <a:cs typeface="Geneva"/>
              </a:rPr>
              <a:t>range of is “The planned recording, analysis and tracking of customer behaviours to develop relational marketing strategies” (</a:t>
            </a:r>
            <a:r>
              <a:rPr lang="en-GB" sz="1600" dirty="0" err="1">
                <a:latin typeface="Calibri" pitchFamily="34" charset="0"/>
                <a:ea typeface="Geneva"/>
                <a:cs typeface="Geneva"/>
              </a:rPr>
              <a:t>Machattie</a:t>
            </a:r>
            <a:r>
              <a:rPr lang="en-GB" sz="1600" dirty="0">
                <a:latin typeface="Calibri" pitchFamily="34" charset="0"/>
                <a:ea typeface="Geneva"/>
                <a:cs typeface="Geneva"/>
              </a:rPr>
              <a:t> 2010)</a:t>
            </a:r>
          </a:p>
          <a:p>
            <a:pPr marL="685800" lvl="1" indent="-228600" defTabSz="455613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GB" sz="1600" dirty="0">
              <a:latin typeface="Calibri" pitchFamily="34" charset="0"/>
              <a:ea typeface="Geneva"/>
              <a:cs typeface="Geneva"/>
            </a:endParaRPr>
          </a:p>
          <a:p>
            <a:pPr marL="284163" indent="-284163" defTabSz="455613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</a:pPr>
            <a:endParaRPr lang="en-GB" sz="1600" dirty="0">
              <a:latin typeface="Calibri" pitchFamily="34" charset="0"/>
              <a:ea typeface="Geneva"/>
              <a:cs typeface="Geneva"/>
            </a:endParaRPr>
          </a:p>
          <a:p>
            <a:pPr marL="284163" indent="-284163" defTabSz="455613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GB" sz="1600" dirty="0">
              <a:latin typeface="Calibri" pitchFamily="34" charset="0"/>
              <a:ea typeface="Geneva"/>
              <a:cs typeface="Geneva"/>
            </a:endParaRPr>
          </a:p>
        </p:txBody>
      </p:sp>
      <p:pic>
        <p:nvPicPr>
          <p:cNvPr id="8" name="Picture 6" descr="direct-marketing-7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920044"/>
            <a:ext cx="5105400" cy="5010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2162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6588" cy="528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Ambient Advertising </a:t>
            </a:r>
            <a:endParaRPr lang="en-US" dirty="0"/>
          </a:p>
        </p:txBody>
      </p:sp>
      <p:pic>
        <p:nvPicPr>
          <p:cNvPr id="6" name="Picture 4" descr="nationwide_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1047"/>
            <a:ext cx="9144000" cy="5274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217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6588" cy="528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Word of Mouth</a:t>
            </a:r>
            <a:endParaRPr lang="en-US" dirty="0"/>
          </a:p>
        </p:txBody>
      </p:sp>
      <p:pic>
        <p:nvPicPr>
          <p:cNvPr id="4" name="Picture 4" descr="word-of-mouth-marketing-640x4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972" y="789828"/>
            <a:ext cx="8045044" cy="5957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1901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6588" cy="528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Product Placement </a:t>
            </a:r>
            <a:endParaRPr lang="en-US" dirty="0"/>
          </a:p>
        </p:txBody>
      </p:sp>
      <p:pic>
        <p:nvPicPr>
          <p:cNvPr id="6" name="Picture 4" descr="rossandrach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88" y="887506"/>
            <a:ext cx="79248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482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771243" cy="601555"/>
          </a:xfrm>
        </p:spPr>
        <p:txBody>
          <a:bodyPr>
            <a:normAutofit/>
          </a:bodyPr>
          <a:lstStyle/>
          <a:p>
            <a:r>
              <a:rPr lang="en-GB" dirty="0"/>
              <a:t>Physical </a:t>
            </a:r>
            <a:r>
              <a:rPr lang="en-GB" dirty="0" err="1"/>
              <a:t>vs</a:t>
            </a:r>
            <a:r>
              <a:rPr lang="en-GB" dirty="0"/>
              <a:t> Service Products</a:t>
            </a:r>
            <a:endParaRPr lang="en-US" dirty="0"/>
          </a:p>
        </p:txBody>
      </p:sp>
      <p:pic>
        <p:nvPicPr>
          <p:cNvPr id="9" name="Picture 8" descr="serv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4270"/>
            <a:ext cx="8915400" cy="54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74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771243" cy="601555"/>
          </a:xfrm>
        </p:spPr>
        <p:txBody>
          <a:bodyPr>
            <a:normAutofit/>
          </a:bodyPr>
          <a:lstStyle/>
          <a:p>
            <a:r>
              <a:rPr lang="en-GB" dirty="0"/>
              <a:t>Physical </a:t>
            </a:r>
            <a:r>
              <a:rPr lang="en-GB" dirty="0" err="1"/>
              <a:t>vs</a:t>
            </a:r>
            <a:r>
              <a:rPr lang="en-GB" dirty="0"/>
              <a:t> Service Products</a:t>
            </a:r>
            <a:endParaRPr lang="en-US" dirty="0"/>
          </a:p>
        </p:txBody>
      </p:sp>
      <p:pic>
        <p:nvPicPr>
          <p:cNvPr id="4" name="Picture 3" descr="services-market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82" y="1600200"/>
            <a:ext cx="9157882" cy="39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61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l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072880" cy="51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2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Evolution of Marketing </a:t>
            </a:r>
            <a:endParaRPr lang="en-US" dirty="0"/>
          </a:p>
        </p:txBody>
      </p:sp>
      <p:pic>
        <p:nvPicPr>
          <p:cNvPr id="32" name="Picture 31" descr="img04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43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49430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08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_12810578228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0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ke-Ad-Wallpaper__yv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41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m-of-marketing.jpg"/>
          <p:cNvPicPr>
            <a:picLocks noChangeAspect="1"/>
          </p:cNvPicPr>
          <p:nvPr/>
        </p:nvPicPr>
        <p:blipFill rotWithShape="1">
          <a:blip r:embed="rId2"/>
          <a:srcRect b="12778"/>
          <a:stretch/>
        </p:blipFill>
        <p:spPr>
          <a:xfrm>
            <a:off x="31376" y="381000"/>
            <a:ext cx="9144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4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771243" cy="601555"/>
          </a:xfrm>
        </p:spPr>
        <p:txBody>
          <a:bodyPr>
            <a:normAutofit/>
          </a:bodyPr>
          <a:lstStyle/>
          <a:p>
            <a:r>
              <a:rPr lang="en-GB" dirty="0"/>
              <a:t>Adoption Model </a:t>
            </a:r>
            <a:endParaRPr lang="en-US" dirty="0"/>
          </a:p>
        </p:txBody>
      </p:sp>
      <p:pic>
        <p:nvPicPr>
          <p:cNvPr id="5" name="Picture 4" descr="DiffusionOfInnov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3" y="2286000"/>
            <a:ext cx="88069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91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st_a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376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_shot_2012-04-23_at_10.07.24_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9" y="990600"/>
            <a:ext cx="9183823" cy="52366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56286" cy="528628"/>
          </a:xfrm>
        </p:spPr>
        <p:txBody>
          <a:bodyPr>
            <a:normAutofit fontScale="90000"/>
          </a:bodyPr>
          <a:lstStyle/>
          <a:p>
            <a:r>
              <a:rPr lang="en-GB" dirty="0"/>
              <a:t>Pricing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946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56286" cy="528628"/>
          </a:xfrm>
        </p:spPr>
        <p:txBody>
          <a:bodyPr>
            <a:normAutofit fontScale="90000"/>
          </a:bodyPr>
          <a:lstStyle/>
          <a:p>
            <a:r>
              <a:rPr lang="en-GB" dirty="0"/>
              <a:t>Pricing Methods – Promotional Pricing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6180238"/>
            <a:ext cx="8943219" cy="5334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lnSpc>
                <a:spcPct val="150000"/>
              </a:lnSpc>
              <a:buNone/>
            </a:pPr>
            <a:r>
              <a:rPr lang="en-GB" sz="1600" dirty="0"/>
              <a:t>Promotional Pricing price based around a promotion in the short term.</a:t>
            </a:r>
          </a:p>
          <a:p>
            <a:pPr lvl="1">
              <a:lnSpc>
                <a:spcPct val="150000"/>
              </a:lnSpc>
              <a:buFont typeface="Arial"/>
              <a:buNone/>
            </a:pPr>
            <a:endParaRPr lang="en-GB" sz="1600" dirty="0"/>
          </a:p>
          <a:p>
            <a:pPr lvl="1">
              <a:lnSpc>
                <a:spcPct val="150000"/>
              </a:lnSpc>
              <a:buFont typeface="Arial"/>
              <a:buNone/>
            </a:pPr>
            <a:endParaRPr lang="en-GB" sz="1600" dirty="0"/>
          </a:p>
          <a:p>
            <a:pPr lvl="1">
              <a:lnSpc>
                <a:spcPct val="150000"/>
              </a:lnSpc>
            </a:pPr>
            <a:endParaRPr lang="en-GB" sz="1600" dirty="0"/>
          </a:p>
          <a:p>
            <a:pPr lvl="1">
              <a:lnSpc>
                <a:spcPct val="150000"/>
              </a:lnSpc>
            </a:pPr>
            <a:endParaRPr lang="en-GB" sz="1600" dirty="0"/>
          </a:p>
          <a:p>
            <a:pPr lvl="1">
              <a:lnSpc>
                <a:spcPct val="150000"/>
              </a:lnSpc>
            </a:pPr>
            <a:endParaRPr lang="en-GB" sz="1600" dirty="0"/>
          </a:p>
          <a:p>
            <a:pPr lvl="1">
              <a:lnSpc>
                <a:spcPct val="150000"/>
              </a:lnSpc>
            </a:pPr>
            <a:endParaRPr lang="en-GB" sz="1600" dirty="0"/>
          </a:p>
        </p:txBody>
      </p:sp>
      <p:pic>
        <p:nvPicPr>
          <p:cNvPr id="8" name="Picture 7" descr="zchtpricepromotio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136868"/>
            <a:ext cx="9067801" cy="45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36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03268"/>
            <a:ext cx="8001000" cy="600074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56286" cy="528628"/>
          </a:xfrm>
        </p:spPr>
        <p:txBody>
          <a:bodyPr>
            <a:normAutofit fontScale="90000"/>
          </a:bodyPr>
          <a:lstStyle/>
          <a:p>
            <a:r>
              <a:rPr lang="en-GB" dirty="0"/>
              <a:t>Brand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908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645863" cy="659651"/>
          </a:xfrm>
        </p:spPr>
        <p:txBody>
          <a:bodyPr>
            <a:normAutofit/>
          </a:bodyPr>
          <a:lstStyle/>
          <a:p>
            <a:r>
              <a:rPr lang="en-US" sz="3200"/>
              <a:t>Integrated Marketing Communications</a:t>
            </a:r>
          </a:p>
        </p:txBody>
      </p:sp>
      <p:pic>
        <p:nvPicPr>
          <p:cNvPr id="6" name="Picture 4" descr="integrated-marketing-communic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41" y="1624787"/>
            <a:ext cx="8951059" cy="5004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8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" y="17929"/>
            <a:ext cx="7886700" cy="783632"/>
          </a:xfrm>
        </p:spPr>
        <p:txBody>
          <a:bodyPr/>
          <a:lstStyle/>
          <a:p>
            <a:r>
              <a:rPr lang="en-GB" dirty="0"/>
              <a:t>What is a stakeholder?</a:t>
            </a:r>
            <a:endParaRPr lang="en-US" dirty="0"/>
          </a:p>
        </p:txBody>
      </p:sp>
      <p:pic>
        <p:nvPicPr>
          <p:cNvPr id="7" name="Picture 6" descr="Stakeholder Mapp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6900" r="12265" b="12531"/>
          <a:stretch/>
        </p:blipFill>
        <p:spPr bwMode="auto">
          <a:xfrm>
            <a:off x="381000" y="661596"/>
            <a:ext cx="8229600" cy="619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830773"/>
      </p:ext>
    </p:extLst>
  </p:cSld>
  <p:clrMapOvr>
    <a:masterClrMapping/>
  </p:clrMapOvr>
  <p:transition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645863" cy="659651"/>
          </a:xfrm>
        </p:spPr>
        <p:txBody>
          <a:bodyPr>
            <a:normAutofit/>
          </a:bodyPr>
          <a:lstStyle/>
          <a:p>
            <a:r>
              <a:rPr lang="en-US" sz="3200" dirty="0"/>
              <a:t>Summary</a:t>
            </a:r>
          </a:p>
        </p:txBody>
      </p:sp>
      <p:pic>
        <p:nvPicPr>
          <p:cNvPr id="4" name="Picture 3" descr="Industrial-Communication-Media-Mbakn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1" y="770778"/>
            <a:ext cx="9118599" cy="606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3" y="259170"/>
            <a:ext cx="8924783" cy="573912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/>
              <a:t>Promotional Mix	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54923605"/>
              </p:ext>
            </p:extLst>
          </p:nvPr>
        </p:nvGraphicFramePr>
        <p:xfrm>
          <a:off x="0" y="9906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9123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116686"/>
            <a:ext cx="8256286" cy="5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Planning your marketing communication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716160"/>
              </p:ext>
            </p:extLst>
          </p:nvPr>
        </p:nvGraphicFramePr>
        <p:xfrm>
          <a:off x="1447800" y="1148758"/>
          <a:ext cx="7696201" cy="5480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971800" y="4038600"/>
            <a:ext cx="10840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400" y="3581400"/>
            <a:ext cx="19812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Communication Budget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905000" y="1447800"/>
            <a:ext cx="0" cy="2133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905000" y="1447800"/>
            <a:ext cx="1981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9376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did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4" y="734215"/>
            <a:ext cx="9096976" cy="5514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126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</p:spPr>
        <p:txBody>
          <a:bodyPr/>
          <a:lstStyle/>
          <a:p>
            <a:r>
              <a:rPr lang="en-GB" dirty="0"/>
              <a:t>Segmentation</a:t>
            </a:r>
            <a:endParaRPr lang="en-US" dirty="0"/>
          </a:p>
        </p:txBody>
      </p:sp>
      <p:pic>
        <p:nvPicPr>
          <p:cNvPr id="7" name="Picture 6" descr="whowhatwhy_eng_popravki.gif"/>
          <p:cNvPicPr>
            <a:picLocks noChangeAspect="1"/>
          </p:cNvPicPr>
          <p:nvPr/>
        </p:nvPicPr>
        <p:blipFill rotWithShape="1">
          <a:blip r:embed="rId2"/>
          <a:srcRect t="4957" b="5002"/>
          <a:stretch/>
        </p:blipFill>
        <p:spPr>
          <a:xfrm>
            <a:off x="1285875" y="781424"/>
            <a:ext cx="680085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4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</p:spPr>
        <p:txBody>
          <a:bodyPr/>
          <a:lstStyle/>
          <a:p>
            <a:r>
              <a:rPr lang="en-GB" dirty="0"/>
              <a:t>Segmentation, targeting and positioning</a:t>
            </a:r>
            <a:endParaRPr lang="en-US" dirty="0"/>
          </a:p>
        </p:txBody>
      </p:sp>
      <p:pic>
        <p:nvPicPr>
          <p:cNvPr id="4" name="Picture 3" descr="21382023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73914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4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</p:spPr>
        <p:txBody>
          <a:bodyPr/>
          <a:lstStyle/>
          <a:p>
            <a:r>
              <a:rPr lang="en-GB" dirty="0"/>
              <a:t>Targeting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838200"/>
            <a:ext cx="8246304" cy="756241"/>
          </a:xfrm>
          <a:prstGeom prst="rect">
            <a:avLst/>
          </a:prstGeom>
        </p:spPr>
        <p:txBody>
          <a:bodyPr vert="horz" lIns="0" tIns="0" rIns="91417" bIns="45709" rtlCol="0">
            <a:normAutofit/>
          </a:bodyPr>
          <a:lstStyle/>
          <a:p>
            <a:pPr marL="457087" marR="0" lvl="1" algn="ctr" defTabSz="4570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dirty="0">
                <a:latin typeface="+mj-lt"/>
                <a:cs typeface="Geneva"/>
              </a:rPr>
              <a:t>Targeting is the development of a marketing mix which can then be directed at a particular segment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Geneva"/>
            </a:endParaRPr>
          </a:p>
        </p:txBody>
      </p:sp>
      <p:pic>
        <p:nvPicPr>
          <p:cNvPr id="4" name="Picture 3" descr="depositphotos_4451657-Target-Mark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05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4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</p:spPr>
        <p:txBody>
          <a:bodyPr/>
          <a:lstStyle/>
          <a:p>
            <a:r>
              <a:rPr lang="en-GB" dirty="0"/>
              <a:t>Segmentation, targeting and positioning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6317" y="1148759"/>
            <a:ext cx="8246304" cy="756241"/>
          </a:xfrm>
          <a:prstGeom prst="rect">
            <a:avLst/>
          </a:prstGeom>
        </p:spPr>
        <p:txBody>
          <a:bodyPr vert="horz" lIns="0" tIns="0" rIns="91417" bIns="45709" rtlCol="0">
            <a:normAutofit/>
          </a:bodyPr>
          <a:lstStyle/>
          <a:p>
            <a:pPr marL="742767" marR="0" lvl="1" indent="-285680" algn="l" defTabSz="4570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Geneva"/>
              </a:rPr>
              <a:t>Positioning – how an organisation </a:t>
            </a:r>
            <a:r>
              <a:rPr lang="en-GB" sz="2000" dirty="0">
                <a:latin typeface="+mj-lt"/>
                <a:cs typeface="Geneva"/>
              </a:rPr>
              <a:t>and customers see a product in comparison with other similar products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Geneva"/>
            </a:endParaRPr>
          </a:p>
        </p:txBody>
      </p:sp>
      <p:pic>
        <p:nvPicPr>
          <p:cNvPr id="6" name="Picture 5" descr="marketpositio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22929"/>
            <a:ext cx="7659456" cy="47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437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deda2ed0a92a9b7b6a5aa5d7893846cb34854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Words>656</Words>
  <Application>Microsoft Office PowerPoint</Application>
  <PresentationFormat>On-screen Show (4:3)</PresentationFormat>
  <Paragraphs>135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1_Office Theme</vt:lpstr>
      <vt:lpstr>Office Theme</vt:lpstr>
      <vt:lpstr>Marketing Your Brand  UNIDO ITPO Bahrain </vt:lpstr>
      <vt:lpstr>What is Marketing</vt:lpstr>
      <vt:lpstr>The Evolution of Marketing </vt:lpstr>
      <vt:lpstr>The Evolution of Marketing </vt:lpstr>
      <vt:lpstr>What is a stakeholder?</vt:lpstr>
      <vt:lpstr>Segmentation</vt:lpstr>
      <vt:lpstr>Segmentation, targeting and positioning</vt:lpstr>
      <vt:lpstr>Targeting</vt:lpstr>
      <vt:lpstr>Segmentation, targeting and positioning</vt:lpstr>
      <vt:lpstr>Segmentation, targeting and positioning</vt:lpstr>
      <vt:lpstr>Positioning Statement </vt:lpstr>
      <vt:lpstr>Marketing’s Cross Functional Role</vt:lpstr>
      <vt:lpstr>Internal Marketing</vt:lpstr>
      <vt:lpstr>Internal Marketing</vt:lpstr>
      <vt:lpstr>Impact of Marketing on Society, Consumers and Environment</vt:lpstr>
      <vt:lpstr> Relationship vs transactional marketing</vt:lpstr>
      <vt:lpstr> Relationship vs transactional marketing</vt:lpstr>
      <vt:lpstr>PowerPoint Presentation</vt:lpstr>
      <vt:lpstr>Setting Objectives</vt:lpstr>
      <vt:lpstr>Internal Influences on objectives</vt:lpstr>
      <vt:lpstr>External Influences on objectives</vt:lpstr>
      <vt:lpstr>PowerPoint Presentation</vt:lpstr>
      <vt:lpstr>The Marketing Mix</vt:lpstr>
      <vt:lpstr>The 4 Ps</vt:lpstr>
      <vt:lpstr>The 4 Ps</vt:lpstr>
      <vt:lpstr>The 7 Ps</vt:lpstr>
      <vt:lpstr>The 7 Ps</vt:lpstr>
      <vt:lpstr>PowerPoint Presentation</vt:lpstr>
      <vt:lpstr>Advertising</vt:lpstr>
      <vt:lpstr>Public Relations </vt:lpstr>
      <vt:lpstr>Public Relations </vt:lpstr>
      <vt:lpstr>Sales Promotion</vt:lpstr>
      <vt:lpstr>Direct Marketing</vt:lpstr>
      <vt:lpstr>Ambient Advertising </vt:lpstr>
      <vt:lpstr>Word of Mouth</vt:lpstr>
      <vt:lpstr>Product Placement </vt:lpstr>
      <vt:lpstr>Physical vs Service Products</vt:lpstr>
      <vt:lpstr>Physical vs Service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Adoption Model </vt:lpstr>
      <vt:lpstr>PowerPoint Presentation</vt:lpstr>
      <vt:lpstr>Pricing Methods</vt:lpstr>
      <vt:lpstr>Pricing Methods – Promotional Pricing</vt:lpstr>
      <vt:lpstr>Brand</vt:lpstr>
      <vt:lpstr>Integrated Marketing Communications</vt:lpstr>
      <vt:lpstr>Summary</vt:lpstr>
      <vt:lpstr>Promotional Mix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The role of information in Marketing</dc:title>
  <dc:creator>Chandan</dc:creator>
  <cp:lastModifiedBy>Mariam</cp:lastModifiedBy>
  <cp:revision>82</cp:revision>
  <dcterms:created xsi:type="dcterms:W3CDTF">2013-04-01T15:13:08Z</dcterms:created>
  <dcterms:modified xsi:type="dcterms:W3CDTF">2018-12-12T07:29:28Z</dcterms:modified>
</cp:coreProperties>
</file>