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7" r:id="rId2"/>
  </p:sldMasterIdLst>
  <p:notesMasterIdLst>
    <p:notesMasterId r:id="rId16"/>
  </p:notesMasterIdLst>
  <p:sldIdLst>
    <p:sldId id="277" r:id="rId3"/>
    <p:sldId id="306" r:id="rId4"/>
    <p:sldId id="307" r:id="rId5"/>
    <p:sldId id="296" r:id="rId6"/>
    <p:sldId id="308" r:id="rId7"/>
    <p:sldId id="309" r:id="rId8"/>
    <p:sldId id="314" r:id="rId9"/>
    <p:sldId id="310" r:id="rId10"/>
    <p:sldId id="315" r:id="rId11"/>
    <p:sldId id="311" r:id="rId12"/>
    <p:sldId id="312" r:id="rId13"/>
    <p:sldId id="313" r:id="rId14"/>
    <p:sldId id="27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2" autoAdjust="0"/>
    <p:restoredTop sz="89767" autoAdjust="0"/>
  </p:normalViewPr>
  <p:slideViewPr>
    <p:cSldViewPr>
      <p:cViewPr varScale="1">
        <p:scale>
          <a:sx n="57" d="100"/>
          <a:sy n="57" d="100"/>
        </p:scale>
        <p:origin x="84" y="2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F2AE8C-3D26-4BB6-8F7A-55D1200BEAD7}" type="doc">
      <dgm:prSet loTypeId="urn:microsoft.com/office/officeart/2005/8/layout/radial3" loCatId="cycle" qsTypeId="urn:microsoft.com/office/officeart/2005/8/quickstyle/3d3" qsCatId="3D" csTypeId="urn:microsoft.com/office/officeart/2005/8/colors/accent1_2" csCatId="accent1" phldr="1"/>
      <dgm:spPr/>
      <dgm:t>
        <a:bodyPr/>
        <a:lstStyle/>
        <a:p>
          <a:endParaRPr lang="en-US"/>
        </a:p>
      </dgm:t>
    </dgm:pt>
    <dgm:pt modelId="{0131DC93-1D44-46C9-AD1F-1C2EC422FA1E}">
      <dgm:prSet phldrT="[Text]"/>
      <dgm:spPr/>
      <dgm:t>
        <a:bodyPr/>
        <a:lstStyle/>
        <a:p>
          <a:r>
            <a:rPr lang="en-US" b="1" dirty="0"/>
            <a:t>Innovation HUB</a:t>
          </a:r>
        </a:p>
      </dgm:t>
    </dgm:pt>
    <dgm:pt modelId="{93BD9B26-3C6C-4ADE-9AAC-72AC0A06F48F}" type="parTrans" cxnId="{336D369A-7E34-4DA2-87DC-068A4D154F87}">
      <dgm:prSet/>
      <dgm:spPr/>
      <dgm:t>
        <a:bodyPr/>
        <a:lstStyle/>
        <a:p>
          <a:endParaRPr lang="en-US" b="1"/>
        </a:p>
      </dgm:t>
    </dgm:pt>
    <dgm:pt modelId="{20F61AF7-60AA-4094-8386-F65C49320340}" type="sibTrans" cxnId="{336D369A-7E34-4DA2-87DC-068A4D154F87}">
      <dgm:prSet/>
      <dgm:spPr/>
      <dgm:t>
        <a:bodyPr/>
        <a:lstStyle/>
        <a:p>
          <a:endParaRPr lang="en-US" b="1"/>
        </a:p>
      </dgm:t>
    </dgm:pt>
    <dgm:pt modelId="{23A04DC5-C0F6-4BC1-8221-2E7E8DC9976C}">
      <dgm:prSet phldrT="[Text]"/>
      <dgm:spPr/>
      <dgm:t>
        <a:bodyPr/>
        <a:lstStyle/>
        <a:p>
          <a:r>
            <a:rPr lang="en-US" b="1" dirty="0"/>
            <a:t>Partnerships</a:t>
          </a:r>
        </a:p>
      </dgm:t>
    </dgm:pt>
    <dgm:pt modelId="{224D95DE-D24F-4B63-BC64-510665FBE8BA}" type="parTrans" cxnId="{F3C9A165-9FD6-4BEB-A2BF-5806667F2890}">
      <dgm:prSet/>
      <dgm:spPr/>
      <dgm:t>
        <a:bodyPr/>
        <a:lstStyle/>
        <a:p>
          <a:endParaRPr lang="en-US" b="1"/>
        </a:p>
      </dgm:t>
    </dgm:pt>
    <dgm:pt modelId="{9861020B-8D67-43C3-A752-BD8E4C0526A8}" type="sibTrans" cxnId="{F3C9A165-9FD6-4BEB-A2BF-5806667F2890}">
      <dgm:prSet/>
      <dgm:spPr/>
      <dgm:t>
        <a:bodyPr/>
        <a:lstStyle/>
        <a:p>
          <a:endParaRPr lang="en-US" b="1"/>
        </a:p>
      </dgm:t>
    </dgm:pt>
    <dgm:pt modelId="{E9C99B3E-A152-405D-A847-33A06E1C3A34}">
      <dgm:prSet phldrT="[Text]"/>
      <dgm:spPr/>
      <dgm:t>
        <a:bodyPr/>
        <a:lstStyle/>
        <a:p>
          <a:r>
            <a:rPr lang="en-US" b="1" dirty="0"/>
            <a:t>Empowerment </a:t>
          </a:r>
        </a:p>
      </dgm:t>
    </dgm:pt>
    <dgm:pt modelId="{3577BC29-1FEE-4FAF-9F2D-51E1D0757D95}" type="parTrans" cxnId="{3F154B96-35F9-4DA7-98B5-C0C13CB4402C}">
      <dgm:prSet/>
      <dgm:spPr/>
      <dgm:t>
        <a:bodyPr/>
        <a:lstStyle/>
        <a:p>
          <a:endParaRPr lang="en-US" b="1"/>
        </a:p>
      </dgm:t>
    </dgm:pt>
    <dgm:pt modelId="{B18ABC52-2101-40BC-A549-F504E5604040}" type="sibTrans" cxnId="{3F154B96-35F9-4DA7-98B5-C0C13CB4402C}">
      <dgm:prSet/>
      <dgm:spPr/>
      <dgm:t>
        <a:bodyPr/>
        <a:lstStyle/>
        <a:p>
          <a:endParaRPr lang="en-US" b="1"/>
        </a:p>
      </dgm:t>
    </dgm:pt>
    <dgm:pt modelId="{78537F12-0733-4BEA-89DA-DB9CC410CF21}">
      <dgm:prSet phldrT="[Text]"/>
      <dgm:spPr/>
      <dgm:t>
        <a:bodyPr/>
        <a:lstStyle/>
        <a:p>
          <a:r>
            <a:rPr lang="en-US" b="1" dirty="0"/>
            <a:t>Certification</a:t>
          </a:r>
        </a:p>
      </dgm:t>
    </dgm:pt>
    <dgm:pt modelId="{3EA0DEC4-2E9A-4DE1-9A34-152669D6F0D3}" type="parTrans" cxnId="{192EBEF8-FB7A-4E21-B194-164361092834}">
      <dgm:prSet/>
      <dgm:spPr/>
      <dgm:t>
        <a:bodyPr/>
        <a:lstStyle/>
        <a:p>
          <a:endParaRPr lang="en-US" b="1"/>
        </a:p>
      </dgm:t>
    </dgm:pt>
    <dgm:pt modelId="{3D9B28A7-6408-4C15-A7BE-CF62A2D33FDD}" type="sibTrans" cxnId="{192EBEF8-FB7A-4E21-B194-164361092834}">
      <dgm:prSet/>
      <dgm:spPr/>
      <dgm:t>
        <a:bodyPr/>
        <a:lstStyle/>
        <a:p>
          <a:endParaRPr lang="en-US" b="1"/>
        </a:p>
      </dgm:t>
    </dgm:pt>
    <dgm:pt modelId="{E9049797-D55A-4BDF-A2BF-06C8D5AF87B1}">
      <dgm:prSet phldrT="[Text]"/>
      <dgm:spPr/>
      <dgm:t>
        <a:bodyPr/>
        <a:lstStyle/>
        <a:p>
          <a:r>
            <a:rPr lang="en-US" b="1" dirty="0"/>
            <a:t>Funding</a:t>
          </a:r>
        </a:p>
      </dgm:t>
    </dgm:pt>
    <dgm:pt modelId="{1E5E1E7B-D021-492B-A6FC-B29F78B7B39A}" type="parTrans" cxnId="{7BEE1E6C-56B9-4671-8B98-8596B5E6C658}">
      <dgm:prSet/>
      <dgm:spPr/>
      <dgm:t>
        <a:bodyPr/>
        <a:lstStyle/>
        <a:p>
          <a:endParaRPr lang="en-US" b="1"/>
        </a:p>
      </dgm:t>
    </dgm:pt>
    <dgm:pt modelId="{643B8DC0-28E2-4896-95F5-505DB507E522}" type="sibTrans" cxnId="{7BEE1E6C-56B9-4671-8B98-8596B5E6C658}">
      <dgm:prSet/>
      <dgm:spPr/>
      <dgm:t>
        <a:bodyPr/>
        <a:lstStyle/>
        <a:p>
          <a:endParaRPr lang="en-US" b="1"/>
        </a:p>
      </dgm:t>
    </dgm:pt>
    <dgm:pt modelId="{88C7FF3A-46AD-425B-AFB8-A3D13CFD4DD5}">
      <dgm:prSet phldrT="[Text]"/>
      <dgm:spPr/>
      <dgm:t>
        <a:bodyPr/>
        <a:lstStyle/>
        <a:p>
          <a:r>
            <a:rPr lang="en-US" b="1" dirty="0"/>
            <a:t>Policy</a:t>
          </a:r>
        </a:p>
      </dgm:t>
    </dgm:pt>
    <dgm:pt modelId="{275AD684-70BC-4E7D-8393-1AEB65F6748C}" type="parTrans" cxnId="{27BADA04-FDF9-4B74-A74E-CE77388B6B13}">
      <dgm:prSet/>
      <dgm:spPr/>
      <dgm:t>
        <a:bodyPr/>
        <a:lstStyle/>
        <a:p>
          <a:endParaRPr lang="en-US" b="1"/>
        </a:p>
      </dgm:t>
    </dgm:pt>
    <dgm:pt modelId="{FB1174EB-8D4E-4B23-B73A-84A947B9A123}" type="sibTrans" cxnId="{27BADA04-FDF9-4B74-A74E-CE77388B6B13}">
      <dgm:prSet/>
      <dgm:spPr/>
      <dgm:t>
        <a:bodyPr/>
        <a:lstStyle/>
        <a:p>
          <a:endParaRPr lang="en-US" b="1"/>
        </a:p>
      </dgm:t>
    </dgm:pt>
    <dgm:pt modelId="{A4727FFA-9E1C-467F-BEBA-4339892EDDCB}">
      <dgm:prSet phldrT="[Text]"/>
      <dgm:spPr/>
      <dgm:t>
        <a:bodyPr/>
        <a:lstStyle/>
        <a:p>
          <a:r>
            <a:rPr lang="en-US" b="1" dirty="0"/>
            <a:t>Business</a:t>
          </a:r>
        </a:p>
        <a:p>
          <a:r>
            <a:rPr lang="en-US" b="1" dirty="0"/>
            <a:t>Counseling</a:t>
          </a:r>
        </a:p>
      </dgm:t>
    </dgm:pt>
    <dgm:pt modelId="{61AAB52C-B1CE-41F6-BAC2-1E42C413A9EB}" type="parTrans" cxnId="{38B5DE4C-EA7A-452D-B28D-7D6E988D241C}">
      <dgm:prSet/>
      <dgm:spPr/>
      <dgm:t>
        <a:bodyPr/>
        <a:lstStyle/>
        <a:p>
          <a:endParaRPr lang="en-US" b="1"/>
        </a:p>
      </dgm:t>
    </dgm:pt>
    <dgm:pt modelId="{1E7102F0-197C-426F-8E29-6C58E67A6BEE}" type="sibTrans" cxnId="{38B5DE4C-EA7A-452D-B28D-7D6E988D241C}">
      <dgm:prSet/>
      <dgm:spPr/>
      <dgm:t>
        <a:bodyPr/>
        <a:lstStyle/>
        <a:p>
          <a:endParaRPr lang="en-US" b="1"/>
        </a:p>
      </dgm:t>
    </dgm:pt>
    <dgm:pt modelId="{3E4874E5-77FD-4829-AD4A-85CFA6735524}">
      <dgm:prSet phldrT="[Text]"/>
      <dgm:spPr/>
      <dgm:t>
        <a:bodyPr/>
        <a:lstStyle/>
        <a:p>
          <a:r>
            <a:rPr lang="en-US" b="1" dirty="0"/>
            <a:t>Contests</a:t>
          </a:r>
        </a:p>
      </dgm:t>
    </dgm:pt>
    <dgm:pt modelId="{45953EE9-CBAA-497D-9625-BE6CD01423CD}" type="parTrans" cxnId="{3E84087E-8DA9-4DF9-A336-07A1B02F7829}">
      <dgm:prSet/>
      <dgm:spPr/>
      <dgm:t>
        <a:bodyPr/>
        <a:lstStyle/>
        <a:p>
          <a:endParaRPr lang="en-US" b="1"/>
        </a:p>
      </dgm:t>
    </dgm:pt>
    <dgm:pt modelId="{659E4F60-40FC-4951-B364-0EAF1ADB38F5}" type="sibTrans" cxnId="{3E84087E-8DA9-4DF9-A336-07A1B02F7829}">
      <dgm:prSet/>
      <dgm:spPr/>
      <dgm:t>
        <a:bodyPr/>
        <a:lstStyle/>
        <a:p>
          <a:endParaRPr lang="en-US" b="1"/>
        </a:p>
      </dgm:t>
    </dgm:pt>
    <dgm:pt modelId="{D3748BEB-A4A8-48EC-90C3-C4155D5447E0}">
      <dgm:prSet phldrT="[Text]"/>
      <dgm:spPr/>
      <dgm:t>
        <a:bodyPr/>
        <a:lstStyle/>
        <a:p>
          <a:r>
            <a:rPr lang="en-US" b="1" dirty="0"/>
            <a:t>Technology</a:t>
          </a:r>
        </a:p>
      </dgm:t>
    </dgm:pt>
    <dgm:pt modelId="{C5D5C3F9-A07B-482E-99A6-2EA80C60726D}" type="parTrans" cxnId="{637F375F-0591-42B7-AD75-D52C67B664F6}">
      <dgm:prSet/>
      <dgm:spPr/>
      <dgm:t>
        <a:bodyPr/>
        <a:lstStyle/>
        <a:p>
          <a:endParaRPr lang="en-US"/>
        </a:p>
      </dgm:t>
    </dgm:pt>
    <dgm:pt modelId="{39F39FB7-1ECE-40B2-81BB-5A1C7ED9EEFD}" type="sibTrans" cxnId="{637F375F-0591-42B7-AD75-D52C67B664F6}">
      <dgm:prSet/>
      <dgm:spPr/>
      <dgm:t>
        <a:bodyPr/>
        <a:lstStyle/>
        <a:p>
          <a:endParaRPr lang="en-US"/>
        </a:p>
      </dgm:t>
    </dgm:pt>
    <dgm:pt modelId="{B4C91D5F-D075-495C-8655-642D7F610FB6}" type="pres">
      <dgm:prSet presAssocID="{5FF2AE8C-3D26-4BB6-8F7A-55D1200BEAD7}" presName="composite" presStyleCnt="0">
        <dgm:presLayoutVars>
          <dgm:chMax val="1"/>
          <dgm:dir/>
          <dgm:resizeHandles val="exact"/>
        </dgm:presLayoutVars>
      </dgm:prSet>
      <dgm:spPr/>
    </dgm:pt>
    <dgm:pt modelId="{5E743E9B-D9FF-4FBF-B115-B6A3A9DD5DE8}" type="pres">
      <dgm:prSet presAssocID="{5FF2AE8C-3D26-4BB6-8F7A-55D1200BEAD7}" presName="radial" presStyleCnt="0">
        <dgm:presLayoutVars>
          <dgm:animLvl val="ctr"/>
        </dgm:presLayoutVars>
      </dgm:prSet>
      <dgm:spPr/>
    </dgm:pt>
    <dgm:pt modelId="{0FEB8A80-9781-4E62-933C-EBF9543E5B64}" type="pres">
      <dgm:prSet presAssocID="{0131DC93-1D44-46C9-AD1F-1C2EC422FA1E}" presName="centerShape" presStyleLbl="vennNode1" presStyleIdx="0" presStyleCnt="9"/>
      <dgm:spPr/>
    </dgm:pt>
    <dgm:pt modelId="{C927FB22-5E06-401B-93A7-436C9E738B03}" type="pres">
      <dgm:prSet presAssocID="{23A04DC5-C0F6-4BC1-8221-2E7E8DC9976C}" presName="node" presStyleLbl="vennNode1" presStyleIdx="1" presStyleCnt="9">
        <dgm:presLayoutVars>
          <dgm:bulletEnabled val="1"/>
        </dgm:presLayoutVars>
      </dgm:prSet>
      <dgm:spPr/>
    </dgm:pt>
    <dgm:pt modelId="{B27AEFC4-64E4-4661-96EC-A9FDD99686F2}" type="pres">
      <dgm:prSet presAssocID="{E9C99B3E-A152-405D-A847-33A06E1C3A34}" presName="node" presStyleLbl="vennNode1" presStyleIdx="2" presStyleCnt="9">
        <dgm:presLayoutVars>
          <dgm:bulletEnabled val="1"/>
        </dgm:presLayoutVars>
      </dgm:prSet>
      <dgm:spPr/>
    </dgm:pt>
    <dgm:pt modelId="{342036BB-C039-4517-83EC-A4F097DAF93D}" type="pres">
      <dgm:prSet presAssocID="{A4727FFA-9E1C-467F-BEBA-4339892EDDCB}" presName="node" presStyleLbl="vennNode1" presStyleIdx="3" presStyleCnt="9">
        <dgm:presLayoutVars>
          <dgm:bulletEnabled val="1"/>
        </dgm:presLayoutVars>
      </dgm:prSet>
      <dgm:spPr/>
    </dgm:pt>
    <dgm:pt modelId="{F508FFE4-D105-40C5-9FC7-44BE8B88477E}" type="pres">
      <dgm:prSet presAssocID="{D3748BEB-A4A8-48EC-90C3-C4155D5447E0}" presName="node" presStyleLbl="vennNode1" presStyleIdx="4" presStyleCnt="9">
        <dgm:presLayoutVars>
          <dgm:bulletEnabled val="1"/>
        </dgm:presLayoutVars>
      </dgm:prSet>
      <dgm:spPr/>
    </dgm:pt>
    <dgm:pt modelId="{60CA1498-7E40-48E5-82EB-2D926CB7A22D}" type="pres">
      <dgm:prSet presAssocID="{78537F12-0733-4BEA-89DA-DB9CC410CF21}" presName="node" presStyleLbl="vennNode1" presStyleIdx="5" presStyleCnt="9">
        <dgm:presLayoutVars>
          <dgm:bulletEnabled val="1"/>
        </dgm:presLayoutVars>
      </dgm:prSet>
      <dgm:spPr/>
    </dgm:pt>
    <dgm:pt modelId="{2F17B6E4-7C0C-460A-B1EB-B30D3878431C}" type="pres">
      <dgm:prSet presAssocID="{E9049797-D55A-4BDF-A2BF-06C8D5AF87B1}" presName="node" presStyleLbl="vennNode1" presStyleIdx="6" presStyleCnt="9">
        <dgm:presLayoutVars>
          <dgm:bulletEnabled val="1"/>
        </dgm:presLayoutVars>
      </dgm:prSet>
      <dgm:spPr/>
    </dgm:pt>
    <dgm:pt modelId="{35FF8E78-4A9B-45AC-8F22-2FF28D4232FB}" type="pres">
      <dgm:prSet presAssocID="{3E4874E5-77FD-4829-AD4A-85CFA6735524}" presName="node" presStyleLbl="vennNode1" presStyleIdx="7" presStyleCnt="9">
        <dgm:presLayoutVars>
          <dgm:bulletEnabled val="1"/>
        </dgm:presLayoutVars>
      </dgm:prSet>
      <dgm:spPr/>
    </dgm:pt>
    <dgm:pt modelId="{D2F763DF-0F5B-49B5-8B89-99F17C3241C8}" type="pres">
      <dgm:prSet presAssocID="{88C7FF3A-46AD-425B-AFB8-A3D13CFD4DD5}" presName="node" presStyleLbl="vennNode1" presStyleIdx="8" presStyleCnt="9">
        <dgm:presLayoutVars>
          <dgm:bulletEnabled val="1"/>
        </dgm:presLayoutVars>
      </dgm:prSet>
      <dgm:spPr/>
    </dgm:pt>
  </dgm:ptLst>
  <dgm:cxnLst>
    <dgm:cxn modelId="{27BADA04-FDF9-4B74-A74E-CE77388B6B13}" srcId="{0131DC93-1D44-46C9-AD1F-1C2EC422FA1E}" destId="{88C7FF3A-46AD-425B-AFB8-A3D13CFD4DD5}" srcOrd="7" destOrd="0" parTransId="{275AD684-70BC-4E7D-8393-1AEB65F6748C}" sibTransId="{FB1174EB-8D4E-4B23-B73A-84A947B9A123}"/>
    <dgm:cxn modelId="{D34AC91A-48CE-44BE-9657-603F367E3F5A}" type="presOf" srcId="{5FF2AE8C-3D26-4BB6-8F7A-55D1200BEAD7}" destId="{B4C91D5F-D075-495C-8655-642D7F610FB6}" srcOrd="0" destOrd="0" presId="urn:microsoft.com/office/officeart/2005/8/layout/radial3"/>
    <dgm:cxn modelId="{2D20EA2F-4FB2-43CD-9FED-EA96E8513CE5}" type="presOf" srcId="{E9049797-D55A-4BDF-A2BF-06C8D5AF87B1}" destId="{2F17B6E4-7C0C-460A-B1EB-B30D3878431C}" srcOrd="0" destOrd="0" presId="urn:microsoft.com/office/officeart/2005/8/layout/radial3"/>
    <dgm:cxn modelId="{637F375F-0591-42B7-AD75-D52C67B664F6}" srcId="{0131DC93-1D44-46C9-AD1F-1C2EC422FA1E}" destId="{D3748BEB-A4A8-48EC-90C3-C4155D5447E0}" srcOrd="3" destOrd="0" parTransId="{C5D5C3F9-A07B-482E-99A6-2EA80C60726D}" sibTransId="{39F39FB7-1ECE-40B2-81BB-5A1C7ED9EEFD}"/>
    <dgm:cxn modelId="{801D0061-3215-4123-8478-6D66DFFBC750}" type="presOf" srcId="{78537F12-0733-4BEA-89DA-DB9CC410CF21}" destId="{60CA1498-7E40-48E5-82EB-2D926CB7A22D}" srcOrd="0" destOrd="0" presId="urn:microsoft.com/office/officeart/2005/8/layout/radial3"/>
    <dgm:cxn modelId="{F3C9A165-9FD6-4BEB-A2BF-5806667F2890}" srcId="{0131DC93-1D44-46C9-AD1F-1C2EC422FA1E}" destId="{23A04DC5-C0F6-4BC1-8221-2E7E8DC9976C}" srcOrd="0" destOrd="0" parTransId="{224D95DE-D24F-4B63-BC64-510665FBE8BA}" sibTransId="{9861020B-8D67-43C3-A752-BD8E4C0526A8}"/>
    <dgm:cxn modelId="{7BEE1E6C-56B9-4671-8B98-8596B5E6C658}" srcId="{0131DC93-1D44-46C9-AD1F-1C2EC422FA1E}" destId="{E9049797-D55A-4BDF-A2BF-06C8D5AF87B1}" srcOrd="5" destOrd="0" parTransId="{1E5E1E7B-D021-492B-A6FC-B29F78B7B39A}" sibTransId="{643B8DC0-28E2-4896-95F5-505DB507E522}"/>
    <dgm:cxn modelId="{38B5DE4C-EA7A-452D-B28D-7D6E988D241C}" srcId="{0131DC93-1D44-46C9-AD1F-1C2EC422FA1E}" destId="{A4727FFA-9E1C-467F-BEBA-4339892EDDCB}" srcOrd="2" destOrd="0" parTransId="{61AAB52C-B1CE-41F6-BAC2-1E42C413A9EB}" sibTransId="{1E7102F0-197C-426F-8E29-6C58E67A6BEE}"/>
    <dgm:cxn modelId="{83F02A74-51A5-4B59-BA62-0A879E913B98}" type="presOf" srcId="{23A04DC5-C0F6-4BC1-8221-2E7E8DC9976C}" destId="{C927FB22-5E06-401B-93A7-436C9E738B03}" srcOrd="0" destOrd="0" presId="urn:microsoft.com/office/officeart/2005/8/layout/radial3"/>
    <dgm:cxn modelId="{3E84087E-8DA9-4DF9-A336-07A1B02F7829}" srcId="{0131DC93-1D44-46C9-AD1F-1C2EC422FA1E}" destId="{3E4874E5-77FD-4829-AD4A-85CFA6735524}" srcOrd="6" destOrd="0" parTransId="{45953EE9-CBAA-497D-9625-BE6CD01423CD}" sibTransId="{659E4F60-40FC-4951-B364-0EAF1ADB38F5}"/>
    <dgm:cxn modelId="{B6E3AD8E-B261-460D-8288-A20D037F254B}" type="presOf" srcId="{88C7FF3A-46AD-425B-AFB8-A3D13CFD4DD5}" destId="{D2F763DF-0F5B-49B5-8B89-99F17C3241C8}" srcOrd="0" destOrd="0" presId="urn:microsoft.com/office/officeart/2005/8/layout/radial3"/>
    <dgm:cxn modelId="{3F154B96-35F9-4DA7-98B5-C0C13CB4402C}" srcId="{0131DC93-1D44-46C9-AD1F-1C2EC422FA1E}" destId="{E9C99B3E-A152-405D-A847-33A06E1C3A34}" srcOrd="1" destOrd="0" parTransId="{3577BC29-1FEE-4FAF-9F2D-51E1D0757D95}" sibTransId="{B18ABC52-2101-40BC-A549-F504E5604040}"/>
    <dgm:cxn modelId="{DD68AF99-6DBE-4976-9F14-4D60B22BE1E9}" type="presOf" srcId="{E9C99B3E-A152-405D-A847-33A06E1C3A34}" destId="{B27AEFC4-64E4-4661-96EC-A9FDD99686F2}" srcOrd="0" destOrd="0" presId="urn:microsoft.com/office/officeart/2005/8/layout/radial3"/>
    <dgm:cxn modelId="{336D369A-7E34-4DA2-87DC-068A4D154F87}" srcId="{5FF2AE8C-3D26-4BB6-8F7A-55D1200BEAD7}" destId="{0131DC93-1D44-46C9-AD1F-1C2EC422FA1E}" srcOrd="0" destOrd="0" parTransId="{93BD9B26-3C6C-4ADE-9AAC-72AC0A06F48F}" sibTransId="{20F61AF7-60AA-4094-8386-F65C49320340}"/>
    <dgm:cxn modelId="{21881DBC-5948-4FE1-BED2-C3E7277644BD}" type="presOf" srcId="{3E4874E5-77FD-4829-AD4A-85CFA6735524}" destId="{35FF8E78-4A9B-45AC-8F22-2FF28D4232FB}" srcOrd="0" destOrd="0" presId="urn:microsoft.com/office/officeart/2005/8/layout/radial3"/>
    <dgm:cxn modelId="{89EECCD0-EACB-4164-8181-C98F29DDD18F}" type="presOf" srcId="{0131DC93-1D44-46C9-AD1F-1C2EC422FA1E}" destId="{0FEB8A80-9781-4E62-933C-EBF9543E5B64}" srcOrd="0" destOrd="0" presId="urn:microsoft.com/office/officeart/2005/8/layout/radial3"/>
    <dgm:cxn modelId="{338FB9D9-B2C9-4B64-ACBA-E21020BCD84A}" type="presOf" srcId="{A4727FFA-9E1C-467F-BEBA-4339892EDDCB}" destId="{342036BB-C039-4517-83EC-A4F097DAF93D}" srcOrd="0" destOrd="0" presId="urn:microsoft.com/office/officeart/2005/8/layout/radial3"/>
    <dgm:cxn modelId="{192EBEF8-FB7A-4E21-B194-164361092834}" srcId="{0131DC93-1D44-46C9-AD1F-1C2EC422FA1E}" destId="{78537F12-0733-4BEA-89DA-DB9CC410CF21}" srcOrd="4" destOrd="0" parTransId="{3EA0DEC4-2E9A-4DE1-9A34-152669D6F0D3}" sibTransId="{3D9B28A7-6408-4C15-A7BE-CF62A2D33FDD}"/>
    <dgm:cxn modelId="{AFCE0AFF-9353-4EF1-9CD2-240A55075185}" type="presOf" srcId="{D3748BEB-A4A8-48EC-90C3-C4155D5447E0}" destId="{F508FFE4-D105-40C5-9FC7-44BE8B88477E}" srcOrd="0" destOrd="0" presId="urn:microsoft.com/office/officeart/2005/8/layout/radial3"/>
    <dgm:cxn modelId="{C78BE836-691A-4E09-A1B4-9B1735F45918}" type="presParOf" srcId="{B4C91D5F-D075-495C-8655-642D7F610FB6}" destId="{5E743E9B-D9FF-4FBF-B115-B6A3A9DD5DE8}" srcOrd="0" destOrd="0" presId="urn:microsoft.com/office/officeart/2005/8/layout/radial3"/>
    <dgm:cxn modelId="{DF82B737-36F0-4EA3-A1A1-D4799D4D5C24}" type="presParOf" srcId="{5E743E9B-D9FF-4FBF-B115-B6A3A9DD5DE8}" destId="{0FEB8A80-9781-4E62-933C-EBF9543E5B64}" srcOrd="0" destOrd="0" presId="urn:microsoft.com/office/officeart/2005/8/layout/radial3"/>
    <dgm:cxn modelId="{C9A2CA42-27D6-4BA7-A5CC-08388FDF56E0}" type="presParOf" srcId="{5E743E9B-D9FF-4FBF-B115-B6A3A9DD5DE8}" destId="{C927FB22-5E06-401B-93A7-436C9E738B03}" srcOrd="1" destOrd="0" presId="urn:microsoft.com/office/officeart/2005/8/layout/radial3"/>
    <dgm:cxn modelId="{37BD3480-503B-4755-821C-973788289CCE}" type="presParOf" srcId="{5E743E9B-D9FF-4FBF-B115-B6A3A9DD5DE8}" destId="{B27AEFC4-64E4-4661-96EC-A9FDD99686F2}" srcOrd="2" destOrd="0" presId="urn:microsoft.com/office/officeart/2005/8/layout/radial3"/>
    <dgm:cxn modelId="{F1A696FA-9DD1-4C2C-B126-67A82EE990E9}" type="presParOf" srcId="{5E743E9B-D9FF-4FBF-B115-B6A3A9DD5DE8}" destId="{342036BB-C039-4517-83EC-A4F097DAF93D}" srcOrd="3" destOrd="0" presId="urn:microsoft.com/office/officeart/2005/8/layout/radial3"/>
    <dgm:cxn modelId="{B6185844-1452-4378-8DC9-424E9B61907C}" type="presParOf" srcId="{5E743E9B-D9FF-4FBF-B115-B6A3A9DD5DE8}" destId="{F508FFE4-D105-40C5-9FC7-44BE8B88477E}" srcOrd="4" destOrd="0" presId="urn:microsoft.com/office/officeart/2005/8/layout/radial3"/>
    <dgm:cxn modelId="{26E82924-BF20-455E-8145-C27F86DA0D99}" type="presParOf" srcId="{5E743E9B-D9FF-4FBF-B115-B6A3A9DD5DE8}" destId="{60CA1498-7E40-48E5-82EB-2D926CB7A22D}" srcOrd="5" destOrd="0" presId="urn:microsoft.com/office/officeart/2005/8/layout/radial3"/>
    <dgm:cxn modelId="{C4F76B91-4FE2-4D99-8EEC-5D30E4C716A0}" type="presParOf" srcId="{5E743E9B-D9FF-4FBF-B115-B6A3A9DD5DE8}" destId="{2F17B6E4-7C0C-460A-B1EB-B30D3878431C}" srcOrd="6" destOrd="0" presId="urn:microsoft.com/office/officeart/2005/8/layout/radial3"/>
    <dgm:cxn modelId="{8FBC7533-909B-4292-A122-A78D7F196025}" type="presParOf" srcId="{5E743E9B-D9FF-4FBF-B115-B6A3A9DD5DE8}" destId="{35FF8E78-4A9B-45AC-8F22-2FF28D4232FB}" srcOrd="7" destOrd="0" presId="urn:microsoft.com/office/officeart/2005/8/layout/radial3"/>
    <dgm:cxn modelId="{5DA89756-90F0-4E2A-AC54-5B28C3756D5F}" type="presParOf" srcId="{5E743E9B-D9FF-4FBF-B115-B6A3A9DD5DE8}" destId="{D2F763DF-0F5B-49B5-8B89-99F17C3241C8}"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B8A80-9781-4E62-933C-EBF9543E5B64}">
      <dsp:nvSpPr>
        <dsp:cNvPr id="0" name=""/>
        <dsp:cNvSpPr/>
      </dsp:nvSpPr>
      <dsp:spPr>
        <a:xfrm>
          <a:off x="1661107" y="692908"/>
          <a:ext cx="1726191" cy="172619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Innovation HUB</a:t>
          </a:r>
        </a:p>
      </dsp:txBody>
      <dsp:txXfrm>
        <a:off x="1913902" y="945703"/>
        <a:ext cx="1220601" cy="1220601"/>
      </dsp:txXfrm>
    </dsp:sp>
    <dsp:sp modelId="{C927FB22-5E06-401B-93A7-436C9E738B03}">
      <dsp:nvSpPr>
        <dsp:cNvPr id="0" name=""/>
        <dsp:cNvSpPr/>
      </dsp:nvSpPr>
      <dsp:spPr>
        <a:xfrm>
          <a:off x="2092655" y="308"/>
          <a:ext cx="863095" cy="86309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t>Partnerships</a:t>
          </a:r>
        </a:p>
      </dsp:txBody>
      <dsp:txXfrm>
        <a:off x="2219052" y="126705"/>
        <a:ext cx="610301" cy="610301"/>
      </dsp:txXfrm>
    </dsp:sp>
    <dsp:sp modelId="{B27AEFC4-64E4-4661-96EC-A9FDD99686F2}">
      <dsp:nvSpPr>
        <dsp:cNvPr id="0" name=""/>
        <dsp:cNvSpPr/>
      </dsp:nvSpPr>
      <dsp:spPr>
        <a:xfrm>
          <a:off x="2887547" y="329563"/>
          <a:ext cx="863095" cy="86309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t>Empowerment </a:t>
          </a:r>
        </a:p>
      </dsp:txBody>
      <dsp:txXfrm>
        <a:off x="3013944" y="455960"/>
        <a:ext cx="610301" cy="610301"/>
      </dsp:txXfrm>
    </dsp:sp>
    <dsp:sp modelId="{342036BB-C039-4517-83EC-A4F097DAF93D}">
      <dsp:nvSpPr>
        <dsp:cNvPr id="0" name=""/>
        <dsp:cNvSpPr/>
      </dsp:nvSpPr>
      <dsp:spPr>
        <a:xfrm>
          <a:off x="3216802" y="1124456"/>
          <a:ext cx="863095" cy="86309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t>Business</a:t>
          </a:r>
        </a:p>
        <a:p>
          <a:pPr marL="0" lvl="0" indent="0" algn="ctr" defTabSz="311150">
            <a:lnSpc>
              <a:spcPct val="90000"/>
            </a:lnSpc>
            <a:spcBef>
              <a:spcPct val="0"/>
            </a:spcBef>
            <a:spcAft>
              <a:spcPct val="35000"/>
            </a:spcAft>
            <a:buNone/>
          </a:pPr>
          <a:r>
            <a:rPr lang="en-US" sz="700" b="1" kern="1200" dirty="0"/>
            <a:t>Counseling</a:t>
          </a:r>
        </a:p>
      </dsp:txBody>
      <dsp:txXfrm>
        <a:off x="3343199" y="1250853"/>
        <a:ext cx="610301" cy="610301"/>
      </dsp:txXfrm>
    </dsp:sp>
    <dsp:sp modelId="{F508FFE4-D105-40C5-9FC7-44BE8B88477E}">
      <dsp:nvSpPr>
        <dsp:cNvPr id="0" name=""/>
        <dsp:cNvSpPr/>
      </dsp:nvSpPr>
      <dsp:spPr>
        <a:xfrm>
          <a:off x="2887547" y="1919348"/>
          <a:ext cx="863095" cy="86309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t>Technology</a:t>
          </a:r>
        </a:p>
      </dsp:txBody>
      <dsp:txXfrm>
        <a:off x="3013944" y="2045745"/>
        <a:ext cx="610301" cy="610301"/>
      </dsp:txXfrm>
    </dsp:sp>
    <dsp:sp modelId="{60CA1498-7E40-48E5-82EB-2D926CB7A22D}">
      <dsp:nvSpPr>
        <dsp:cNvPr id="0" name=""/>
        <dsp:cNvSpPr/>
      </dsp:nvSpPr>
      <dsp:spPr>
        <a:xfrm>
          <a:off x="2092655" y="2248603"/>
          <a:ext cx="863095" cy="86309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t>Certification</a:t>
          </a:r>
        </a:p>
      </dsp:txBody>
      <dsp:txXfrm>
        <a:off x="2219052" y="2375000"/>
        <a:ext cx="610301" cy="610301"/>
      </dsp:txXfrm>
    </dsp:sp>
    <dsp:sp modelId="{2F17B6E4-7C0C-460A-B1EB-B30D3878431C}">
      <dsp:nvSpPr>
        <dsp:cNvPr id="0" name=""/>
        <dsp:cNvSpPr/>
      </dsp:nvSpPr>
      <dsp:spPr>
        <a:xfrm>
          <a:off x="1297762" y="1919348"/>
          <a:ext cx="863095" cy="86309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t>Funding</a:t>
          </a:r>
        </a:p>
      </dsp:txBody>
      <dsp:txXfrm>
        <a:off x="1424159" y="2045745"/>
        <a:ext cx="610301" cy="610301"/>
      </dsp:txXfrm>
    </dsp:sp>
    <dsp:sp modelId="{35FF8E78-4A9B-45AC-8F22-2FF28D4232FB}">
      <dsp:nvSpPr>
        <dsp:cNvPr id="0" name=""/>
        <dsp:cNvSpPr/>
      </dsp:nvSpPr>
      <dsp:spPr>
        <a:xfrm>
          <a:off x="968507" y="1124456"/>
          <a:ext cx="863095" cy="86309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t>Contests</a:t>
          </a:r>
        </a:p>
      </dsp:txBody>
      <dsp:txXfrm>
        <a:off x="1094904" y="1250853"/>
        <a:ext cx="610301" cy="610301"/>
      </dsp:txXfrm>
    </dsp:sp>
    <dsp:sp modelId="{D2F763DF-0F5B-49B5-8B89-99F17C3241C8}">
      <dsp:nvSpPr>
        <dsp:cNvPr id="0" name=""/>
        <dsp:cNvSpPr/>
      </dsp:nvSpPr>
      <dsp:spPr>
        <a:xfrm>
          <a:off x="1297762" y="329563"/>
          <a:ext cx="863095" cy="86309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t>Policy</a:t>
          </a:r>
        </a:p>
      </dsp:txBody>
      <dsp:txXfrm>
        <a:off x="1424159" y="455960"/>
        <a:ext cx="610301" cy="61030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3/20/2018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171887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demonstrates the new capabilities of PowerPoint and it is best viewed in Slide Show. These slides are designed to give you great ideas for the presentations you’ll create in PowerPoint 2010!</a:t>
            </a:r>
          </a:p>
          <a:p>
            <a:endParaRPr lang="en-US" dirty="0"/>
          </a:p>
          <a:p>
            <a:r>
              <a:rPr lang="en-US" dirty="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extLst>
      <p:ext uri="{BB962C8B-B14F-4D97-AF65-F5344CB8AC3E}">
        <p14:creationId xmlns:p14="http://schemas.microsoft.com/office/powerpoint/2010/main" val="2417471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2</a:t>
            </a:fld>
            <a:endParaRPr lang="en-US" dirty="0"/>
          </a:p>
        </p:txBody>
      </p:sp>
    </p:spTree>
    <p:extLst>
      <p:ext uri="{BB962C8B-B14F-4D97-AF65-F5344CB8AC3E}">
        <p14:creationId xmlns:p14="http://schemas.microsoft.com/office/powerpoint/2010/main" val="94803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435291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A74556B6-8ADC-4961-B059-0FD6360816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D9CF673D-065E-4334-AF7F-39FD7F8143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3450">
              <a:spcBef>
                <a:spcPct val="0"/>
              </a:spcBef>
            </a:pPr>
            <a:endParaRPr lang="ru-RU" altLang="en-US">
              <a:latin typeface="Arial" panose="020B0604020202020204" pitchFamily="34" charset="0"/>
              <a:cs typeface="Arial" panose="020B0604020202020204" pitchFamily="34" charset="0"/>
            </a:endParaRPr>
          </a:p>
        </p:txBody>
      </p:sp>
      <p:sp>
        <p:nvSpPr>
          <p:cNvPr id="93188" name="Slide Number Placeholder 3">
            <a:extLst>
              <a:ext uri="{FF2B5EF4-FFF2-40B4-BE49-F238E27FC236}">
                <a16:creationId xmlns:a16="http://schemas.microsoft.com/office/drawing/2014/main" id="{5FD2A28A-76CA-454E-874B-5FC5D5AD40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b="1">
                <a:solidFill>
                  <a:schemeClr val="bg1"/>
                </a:solidFill>
                <a:latin typeface="Century Gothic" panose="020B0502020202020204" pitchFamily="34" charset="0"/>
                <a:cs typeface="Arial" panose="020B0604020202020204" pitchFamily="34" charset="0"/>
              </a:defRPr>
            </a:lvl1pPr>
            <a:lvl2pPr marL="742950" indent="-285750">
              <a:defRPr sz="3200" b="1">
                <a:solidFill>
                  <a:schemeClr val="bg1"/>
                </a:solidFill>
                <a:latin typeface="Century Gothic" panose="020B0502020202020204" pitchFamily="34" charset="0"/>
                <a:cs typeface="Arial" panose="020B0604020202020204" pitchFamily="34" charset="0"/>
              </a:defRPr>
            </a:lvl2pPr>
            <a:lvl3pPr marL="1143000" indent="-228600">
              <a:defRPr sz="3200" b="1">
                <a:solidFill>
                  <a:schemeClr val="bg1"/>
                </a:solidFill>
                <a:latin typeface="Century Gothic" panose="020B0502020202020204" pitchFamily="34" charset="0"/>
                <a:cs typeface="Arial" panose="020B0604020202020204" pitchFamily="34" charset="0"/>
              </a:defRPr>
            </a:lvl3pPr>
            <a:lvl4pPr marL="1600200" indent="-228600">
              <a:defRPr sz="3200" b="1">
                <a:solidFill>
                  <a:schemeClr val="bg1"/>
                </a:solidFill>
                <a:latin typeface="Century Gothic" panose="020B0502020202020204" pitchFamily="34" charset="0"/>
                <a:cs typeface="Arial" panose="020B0604020202020204" pitchFamily="34" charset="0"/>
              </a:defRPr>
            </a:lvl4pPr>
            <a:lvl5pPr marL="2057400" indent="-228600">
              <a:defRPr sz="3200" b="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bg1"/>
                </a:solidFill>
                <a:latin typeface="Century Gothic" panose="020B0502020202020204" pitchFamily="34" charset="0"/>
                <a:cs typeface="Arial" panose="020B0604020202020204" pitchFamily="34" charset="0"/>
              </a:defRPr>
            </a:lvl9pPr>
          </a:lstStyle>
          <a:p>
            <a:fld id="{E38B0961-432E-4E1C-8024-6660A526D1DA}" type="slidenum">
              <a:rPr lang="en-US" altLang="en-US" sz="1200" smtClean="0">
                <a:solidFill>
                  <a:srgbClr val="000000"/>
                </a:solidFill>
                <a:latin typeface="Arial" panose="020B0604020202020204" pitchFamily="34" charset="0"/>
              </a:rPr>
              <a:pPr/>
              <a:t>7</a:t>
            </a:fld>
            <a:endParaRPr lang="en-US"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217378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80B81C84-6356-4403-8D10-120725F427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BE75735E-C76F-4E9A-B90A-C2AB3B85E1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6260" name="Slide Number Placeholder 3">
            <a:extLst>
              <a:ext uri="{FF2B5EF4-FFF2-40B4-BE49-F238E27FC236}">
                <a16:creationId xmlns:a16="http://schemas.microsoft.com/office/drawing/2014/main" id="{22B21DDA-A22F-4AEE-BF92-1ED14FDBEB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b="1">
                <a:solidFill>
                  <a:schemeClr val="bg1"/>
                </a:solidFill>
                <a:latin typeface="Century Gothic" panose="020B0502020202020204" pitchFamily="34" charset="0"/>
                <a:cs typeface="Arial" panose="020B0604020202020204" pitchFamily="34" charset="0"/>
              </a:defRPr>
            </a:lvl1pPr>
            <a:lvl2pPr marL="742950" indent="-285750">
              <a:defRPr sz="3200" b="1">
                <a:solidFill>
                  <a:schemeClr val="bg1"/>
                </a:solidFill>
                <a:latin typeface="Century Gothic" panose="020B0502020202020204" pitchFamily="34" charset="0"/>
                <a:cs typeface="Arial" panose="020B0604020202020204" pitchFamily="34" charset="0"/>
              </a:defRPr>
            </a:lvl2pPr>
            <a:lvl3pPr marL="1143000" indent="-228600">
              <a:defRPr sz="3200" b="1">
                <a:solidFill>
                  <a:schemeClr val="bg1"/>
                </a:solidFill>
                <a:latin typeface="Century Gothic" panose="020B0502020202020204" pitchFamily="34" charset="0"/>
                <a:cs typeface="Arial" panose="020B0604020202020204" pitchFamily="34" charset="0"/>
              </a:defRPr>
            </a:lvl3pPr>
            <a:lvl4pPr marL="1600200" indent="-228600">
              <a:defRPr sz="3200" b="1">
                <a:solidFill>
                  <a:schemeClr val="bg1"/>
                </a:solidFill>
                <a:latin typeface="Century Gothic" panose="020B0502020202020204" pitchFamily="34" charset="0"/>
                <a:cs typeface="Arial" panose="020B0604020202020204" pitchFamily="34" charset="0"/>
              </a:defRPr>
            </a:lvl4pPr>
            <a:lvl5pPr marL="2057400" indent="-228600">
              <a:defRPr sz="3200" b="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bg1"/>
                </a:solidFill>
                <a:latin typeface="Century Gothic" panose="020B0502020202020204" pitchFamily="34" charset="0"/>
                <a:cs typeface="Arial" panose="020B0604020202020204" pitchFamily="34" charset="0"/>
              </a:defRPr>
            </a:lvl9pPr>
          </a:lstStyle>
          <a:p>
            <a:fld id="{392E09A9-68F4-4C48-97EA-073264F064EF}" type="slidenum">
              <a:rPr lang="en-US" altLang="en-US" sz="1200" smtClean="0">
                <a:solidFill>
                  <a:srgbClr val="000000"/>
                </a:solidFill>
              </a:rPr>
              <a:pPr/>
              <a:t>9</a:t>
            </a:fld>
            <a:endParaRPr lang="en-US" altLang="en-US" sz="1200">
              <a:solidFill>
                <a:srgbClr val="000000"/>
              </a:solidFill>
            </a:endParaRPr>
          </a:p>
        </p:txBody>
      </p:sp>
    </p:spTree>
    <p:extLst>
      <p:ext uri="{BB962C8B-B14F-4D97-AF65-F5344CB8AC3E}">
        <p14:creationId xmlns:p14="http://schemas.microsoft.com/office/powerpoint/2010/main" val="166255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a:solidFill>
                  <a:srgbClr val="FF0000"/>
                </a:solidFill>
                <a:effectLst>
                  <a:outerShdw blurRad="38100" dist="38100" dir="2700000" algn="tl">
                    <a:srgbClr val="C0C0C0"/>
                  </a:outerShdw>
                </a:effectLst>
              </a:rPr>
              <a:t>- Enterprise Development &amp; Investment Promotion Program: </a:t>
            </a:r>
            <a:r>
              <a:rPr lang="en-US" dirty="0">
                <a:solidFill>
                  <a:srgbClr val="333399"/>
                </a:solidFill>
              </a:rPr>
              <a:t>(implemented in 48 countries)</a:t>
            </a:r>
            <a:r>
              <a:rPr lang="en-US" sz="1400" dirty="0">
                <a:solidFill>
                  <a:srgbClr val="333399"/>
                </a:solidFill>
              </a:rPr>
              <a:t> </a:t>
            </a:r>
            <a:r>
              <a:rPr lang="en-US" i="1" dirty="0">
                <a:solidFill>
                  <a:srgbClr val="333399"/>
                </a:solidFill>
              </a:rPr>
              <a:t>A package approach aimed at promoting foreign direct investment through the facilitation of domestic investment</a:t>
            </a:r>
          </a:p>
          <a:p>
            <a:endParaRPr lang="en-US" dirty="0"/>
          </a:p>
          <a:p>
            <a:r>
              <a:rPr lang="en-US" dirty="0"/>
              <a:t>Value</a:t>
            </a:r>
            <a:r>
              <a:rPr lang="en-US" baseline="0" dirty="0"/>
              <a:t> Proposition :</a:t>
            </a:r>
          </a:p>
          <a:p>
            <a:endParaRPr lang="en-US" dirty="0"/>
          </a:p>
          <a:p>
            <a:pPr defTabSz="931774">
              <a:defRPr/>
            </a:pPr>
            <a:r>
              <a:rPr lang="en-US" b="1" dirty="0">
                <a:latin typeface="Intel Clear Light" panose="020B0404020203020204" pitchFamily="34" charset="0"/>
              </a:rPr>
              <a:t>In order </a:t>
            </a:r>
            <a:r>
              <a:rPr lang="en-US" dirty="0">
                <a:latin typeface="Intel Clear Light" panose="020B0404020203020204" pitchFamily="34" charset="0"/>
              </a:rPr>
              <a:t>to develop </a:t>
            </a:r>
            <a:r>
              <a:rPr lang="en-US" b="1" dirty="0">
                <a:latin typeface="Intel Clear Light" panose="020B0404020203020204" pitchFamily="34" charset="0"/>
              </a:rPr>
              <a:t>entrepreneurship and innovation </a:t>
            </a:r>
            <a:r>
              <a:rPr lang="en-US" dirty="0">
                <a:latin typeface="Intel Clear Light" panose="020B0404020203020204" pitchFamily="34" charset="0"/>
              </a:rPr>
              <a:t>as fundamental drivers of sustainable growth and development and </a:t>
            </a:r>
            <a:r>
              <a:rPr lang="en-US" b="1" dirty="0">
                <a:latin typeface="Intel Clear Light" panose="020B0404020203020204" pitchFamily="34" charset="0"/>
              </a:rPr>
              <a:t>increase employability in the MENA &amp; Africa region</a:t>
            </a:r>
            <a:r>
              <a:rPr lang="en-US" dirty="0">
                <a:latin typeface="Intel Clear Light" panose="020B0404020203020204" pitchFamily="34" charset="0"/>
              </a:rPr>
              <a:t>.</a:t>
            </a:r>
          </a:p>
          <a:p>
            <a:pPr defTabSz="931774">
              <a:defRPr/>
            </a:pPr>
            <a:endParaRPr lang="en-US" dirty="0">
              <a:solidFill>
                <a:schemeClr val="dk1"/>
              </a:solidFill>
              <a:latin typeface="Intel Clear Light" panose="020B0404020203020204" pitchFamily="34" charset="0"/>
            </a:endParaRPr>
          </a:p>
          <a:p>
            <a:pPr algn="just"/>
            <a:r>
              <a:rPr lang="en-US" b="1" dirty="0">
                <a:latin typeface="Intel Clear" panose="020B0604020203020204" pitchFamily="34" charset="0"/>
              </a:rPr>
              <a:t>Intel &amp; UNIDO Team will…</a:t>
            </a:r>
          </a:p>
          <a:p>
            <a:pPr defTabSz="931774">
              <a:defRPr/>
            </a:pPr>
            <a:endParaRPr lang="en-US" dirty="0">
              <a:solidFill>
                <a:schemeClr val="dk1"/>
              </a:solidFill>
            </a:endParaRPr>
          </a:p>
          <a:p>
            <a:pPr marL="291179" indent="-291179" algn="just">
              <a:buFont typeface="Arial" panose="020B0604020202020204" pitchFamily="34" charset="0"/>
              <a:buChar char="•"/>
            </a:pPr>
            <a:r>
              <a:rPr lang="en-US" dirty="0">
                <a:solidFill>
                  <a:schemeClr val="dk1"/>
                </a:solidFill>
                <a:latin typeface="Intel Clear Light" panose="020B0404020203020204" pitchFamily="34" charset="0"/>
              </a:rPr>
              <a:t>Use </a:t>
            </a:r>
            <a:r>
              <a:rPr lang="en-US" b="1" dirty="0">
                <a:solidFill>
                  <a:schemeClr val="dk1"/>
                </a:solidFill>
                <a:latin typeface="Intel Clear Light" panose="020B0404020203020204" pitchFamily="34" charset="0"/>
              </a:rPr>
              <a:t>technology to catalyze a movement </a:t>
            </a:r>
            <a:r>
              <a:rPr lang="en-US" dirty="0">
                <a:solidFill>
                  <a:schemeClr val="dk1"/>
                </a:solidFill>
                <a:latin typeface="Intel Clear Light" panose="020B0404020203020204" pitchFamily="34" charset="0"/>
              </a:rPr>
              <a:t>that prepare youth for a future career. </a:t>
            </a:r>
          </a:p>
          <a:p>
            <a:pPr marL="291179" indent="-291179" algn="just">
              <a:buFont typeface="Arial" panose="020B0604020202020204" pitchFamily="34" charset="0"/>
              <a:buChar char="•"/>
            </a:pPr>
            <a:r>
              <a:rPr lang="en-US" dirty="0">
                <a:solidFill>
                  <a:schemeClr val="dk1"/>
                </a:solidFill>
                <a:latin typeface="Intel Clear Light" panose="020B0404020203020204" pitchFamily="34" charset="0"/>
              </a:rPr>
              <a:t>Establish a </a:t>
            </a:r>
            <a:r>
              <a:rPr lang="en-US" b="1" dirty="0">
                <a:solidFill>
                  <a:schemeClr val="dk1"/>
                </a:solidFill>
                <a:latin typeface="Intel Clear Light" panose="020B0404020203020204" pitchFamily="34" charset="0"/>
              </a:rPr>
              <a:t>network of local and regional partners </a:t>
            </a:r>
            <a:r>
              <a:rPr lang="en-US" dirty="0">
                <a:solidFill>
                  <a:schemeClr val="dk1"/>
                </a:solidFill>
                <a:latin typeface="Intel Clear Light" panose="020B0404020203020204" pitchFamily="34" charset="0"/>
              </a:rPr>
              <a:t>to increase access to employment resources (funding, mentors, advisors, networking opportunities .) </a:t>
            </a:r>
          </a:p>
          <a:p>
            <a:pPr marL="291179" indent="-291179" algn="just">
              <a:buFont typeface="Arial" panose="020B0604020202020204" pitchFamily="34" charset="0"/>
              <a:buChar char="•"/>
            </a:pPr>
            <a:r>
              <a:rPr lang="en-US" dirty="0">
                <a:solidFill>
                  <a:schemeClr val="dk1"/>
                </a:solidFill>
                <a:latin typeface="Intel Clear Light" panose="020B0404020203020204" pitchFamily="34" charset="0"/>
              </a:rPr>
              <a:t>Provide </a:t>
            </a:r>
            <a:r>
              <a:rPr lang="en-US" b="1" dirty="0">
                <a:solidFill>
                  <a:schemeClr val="dk1"/>
                </a:solidFill>
                <a:latin typeface="Intel Clear Light" panose="020B0404020203020204" pitchFamily="34" charset="0"/>
              </a:rPr>
              <a:t>skills training </a:t>
            </a:r>
            <a:r>
              <a:rPr lang="en-US" dirty="0">
                <a:solidFill>
                  <a:schemeClr val="dk1"/>
                </a:solidFill>
                <a:latin typeface="Intel Clear Light" panose="020B0404020203020204" pitchFamily="34" charset="0"/>
              </a:rPr>
              <a:t>( Job acquisition skills, 21</a:t>
            </a:r>
            <a:r>
              <a:rPr lang="en-US" baseline="30000" dirty="0">
                <a:solidFill>
                  <a:schemeClr val="dk1"/>
                </a:solidFill>
                <a:latin typeface="Intel Clear Light" panose="020B0404020203020204" pitchFamily="34" charset="0"/>
              </a:rPr>
              <a:t>st</a:t>
            </a:r>
            <a:r>
              <a:rPr lang="en-US" dirty="0">
                <a:solidFill>
                  <a:schemeClr val="dk1"/>
                </a:solidFill>
                <a:latin typeface="Intel Clear Light" panose="020B0404020203020204" pitchFamily="34" charset="0"/>
              </a:rPr>
              <a:t> century skills,  Business and entrepreneurship skills.) </a:t>
            </a:r>
          </a:p>
          <a:p>
            <a:pPr marL="291179" indent="-291179" algn="just">
              <a:buFont typeface="Arial" panose="020B0604020202020204" pitchFamily="34" charset="0"/>
              <a:buChar char="•"/>
            </a:pPr>
            <a:r>
              <a:rPr lang="en-US" dirty="0">
                <a:solidFill>
                  <a:schemeClr val="dk1"/>
                </a:solidFill>
                <a:latin typeface="Intel Clear Light" panose="020B0404020203020204" pitchFamily="34" charset="0"/>
              </a:rPr>
              <a:t>Increase </a:t>
            </a:r>
            <a:r>
              <a:rPr lang="en-US" b="1" dirty="0">
                <a:solidFill>
                  <a:schemeClr val="dk1"/>
                </a:solidFill>
                <a:latin typeface="Intel Clear Light" panose="020B0404020203020204" pitchFamily="34" charset="0"/>
              </a:rPr>
              <a:t>motivation &amp; Engagement </a:t>
            </a:r>
            <a:r>
              <a:rPr lang="en-US" dirty="0">
                <a:solidFill>
                  <a:schemeClr val="dk1"/>
                </a:solidFill>
                <a:latin typeface="Intel Clear Light" panose="020B0404020203020204" pitchFamily="34" charset="0"/>
              </a:rPr>
              <a:t>( attitude toward education and training, motivation and participation in opportunities. ) </a:t>
            </a:r>
          </a:p>
          <a:p>
            <a:pPr defTabSz="931774">
              <a:defRPr/>
            </a:pPr>
            <a:endParaRPr lang="en-US" dirty="0">
              <a:solidFill>
                <a:schemeClr val="dk1"/>
              </a:solidFill>
            </a:endParaRPr>
          </a:p>
          <a:p>
            <a:pPr defTabSz="931774">
              <a:defRPr/>
            </a:pPr>
            <a:endParaRPr lang="en-US" dirty="0">
              <a:solidFill>
                <a:schemeClr val="dk1"/>
              </a:solidFill>
            </a:endParaRPr>
          </a:p>
          <a:p>
            <a:pPr defTabSz="931774">
              <a:defRPr/>
            </a:pPr>
            <a:r>
              <a:rPr lang="en-US" b="1" dirty="0">
                <a:latin typeface="Intel Clear" panose="020B0604020203020204" pitchFamily="34" charset="0"/>
              </a:rPr>
              <a:t>We can do this because… </a:t>
            </a:r>
          </a:p>
          <a:p>
            <a:pPr defTabSz="931774">
              <a:defRPr/>
            </a:pPr>
            <a:endParaRPr lang="en-US" dirty="0">
              <a:solidFill>
                <a:schemeClr val="dk1"/>
              </a:solidFill>
            </a:endParaRPr>
          </a:p>
          <a:p>
            <a:pPr marL="291179" indent="-291179" algn="just" defTabSz="415950">
              <a:buFont typeface="Arial" pitchFamily="34" charset="0"/>
              <a:buChar char="•"/>
              <a:defRPr/>
            </a:pPr>
            <a:r>
              <a:rPr lang="en-US" dirty="0">
                <a:solidFill>
                  <a:schemeClr val="dk1"/>
                </a:solidFill>
                <a:latin typeface="Intel Clear Light" panose="020B0404020203020204" pitchFamily="34" charset="0"/>
              </a:rPr>
              <a:t>Our visionary organization’s </a:t>
            </a:r>
            <a:r>
              <a:rPr lang="en-US" b="1" dirty="0">
                <a:solidFill>
                  <a:schemeClr val="dk1"/>
                </a:solidFill>
                <a:latin typeface="Intel Clear Light" panose="020B0404020203020204" pitchFamily="34" charset="0"/>
              </a:rPr>
              <a:t>commitment</a:t>
            </a:r>
            <a:r>
              <a:rPr lang="en-US" dirty="0">
                <a:solidFill>
                  <a:schemeClr val="dk1"/>
                </a:solidFill>
                <a:latin typeface="Intel Clear Light" panose="020B0404020203020204" pitchFamily="34" charset="0"/>
              </a:rPr>
              <a:t> to </a:t>
            </a:r>
            <a:r>
              <a:rPr lang="en-US" b="1" dirty="0">
                <a:solidFill>
                  <a:schemeClr val="dk1"/>
                </a:solidFill>
                <a:latin typeface="Intel Clear Light" panose="020B0404020203020204" pitchFamily="34" charset="0"/>
              </a:rPr>
              <a:t>support innovation for employability</a:t>
            </a:r>
            <a:r>
              <a:rPr lang="en-US" dirty="0">
                <a:solidFill>
                  <a:schemeClr val="dk1"/>
                </a:solidFill>
                <a:latin typeface="Intel Clear Light" panose="020B0404020203020204" pitchFamily="34" charset="0"/>
              </a:rPr>
              <a:t>.</a:t>
            </a:r>
          </a:p>
          <a:p>
            <a:pPr marL="291179" indent="-291179" algn="just" defTabSz="415950">
              <a:buFont typeface="Arial" pitchFamily="34" charset="0"/>
              <a:buChar char="•"/>
              <a:defRPr/>
            </a:pPr>
            <a:r>
              <a:rPr lang="en-US" dirty="0">
                <a:solidFill>
                  <a:schemeClr val="dk1"/>
                </a:solidFill>
                <a:latin typeface="Intel Clear Light" panose="020B0404020203020204" pitchFamily="34" charset="0"/>
              </a:rPr>
              <a:t>We have strong </a:t>
            </a:r>
            <a:r>
              <a:rPr lang="en-US" b="1" dirty="0">
                <a:solidFill>
                  <a:schemeClr val="dk1"/>
                </a:solidFill>
                <a:latin typeface="Intel Clear Light" panose="020B0404020203020204" pitchFamily="34" charset="0"/>
              </a:rPr>
              <a:t>track record of impact </a:t>
            </a:r>
            <a:r>
              <a:rPr lang="en-US" dirty="0">
                <a:solidFill>
                  <a:schemeClr val="dk1"/>
                </a:solidFill>
                <a:latin typeface="Intel Clear Light" panose="020B0404020203020204" pitchFamily="34" charset="0"/>
              </a:rPr>
              <a:t>on youth employment and innovation.</a:t>
            </a:r>
          </a:p>
          <a:p>
            <a:pPr marL="291179" indent="-291179" algn="just" defTabSz="415950">
              <a:buFont typeface="Arial" pitchFamily="34" charset="0"/>
              <a:buChar char="•"/>
              <a:defRPr/>
            </a:pPr>
            <a:r>
              <a:rPr lang="en-US" dirty="0">
                <a:solidFill>
                  <a:schemeClr val="dk1"/>
                </a:solidFill>
                <a:latin typeface="Intel Clear Light" panose="020B0404020203020204" pitchFamily="34" charset="0"/>
              </a:rPr>
              <a:t>Ability to </a:t>
            </a:r>
            <a:r>
              <a:rPr lang="en-US" b="1" dirty="0">
                <a:solidFill>
                  <a:schemeClr val="dk1"/>
                </a:solidFill>
                <a:latin typeface="Intel Clear Light" panose="020B0404020203020204" pitchFamily="34" charset="0"/>
              </a:rPr>
              <a:t>create partnership and scale </a:t>
            </a:r>
            <a:r>
              <a:rPr lang="en-US" dirty="0">
                <a:solidFill>
                  <a:schemeClr val="dk1"/>
                </a:solidFill>
                <a:latin typeface="Intel Clear Light" panose="020B0404020203020204" pitchFamily="34" charset="0"/>
              </a:rPr>
              <a:t>in alignment with the ecosystem.</a:t>
            </a:r>
          </a:p>
          <a:p>
            <a:pPr algn="just" defTabSz="415950">
              <a:defRPr/>
            </a:pPr>
            <a:endParaRPr lang="en-US" dirty="0">
              <a:solidFill>
                <a:schemeClr val="dk1"/>
              </a:solidFill>
              <a:latin typeface="Intel Clear Light" panose="020B0404020203020204" pitchFamily="34" charset="0"/>
            </a:endParaRPr>
          </a:p>
          <a:p>
            <a:pPr algn="just" defTabSz="415950">
              <a:defRPr/>
            </a:pPr>
            <a:r>
              <a:rPr lang="en-US" b="1" dirty="0">
                <a:latin typeface="Intel Clear" panose="020B0604020203020204" pitchFamily="34" charset="0"/>
              </a:rPr>
              <a:t>Our efforts will result in…</a:t>
            </a:r>
          </a:p>
          <a:p>
            <a:pPr algn="just" defTabSz="415950">
              <a:defRPr/>
            </a:pPr>
            <a:endParaRPr lang="en-US" b="1" dirty="0">
              <a:latin typeface="Intel Clear" panose="020B0604020203020204" pitchFamily="34" charset="0"/>
            </a:endParaRPr>
          </a:p>
          <a:p>
            <a:pPr marL="291179" indent="-291179" algn="just" defTabSz="415950">
              <a:buFont typeface="Arial" panose="020B0604020202020204" pitchFamily="34" charset="0"/>
              <a:buChar char="•"/>
              <a:defRPr/>
            </a:pPr>
            <a:r>
              <a:rPr lang="en-US" dirty="0">
                <a:solidFill>
                  <a:schemeClr val="dk1"/>
                </a:solidFill>
                <a:latin typeface="Intel Clear Light" panose="020B0404020203020204" pitchFamily="34" charset="0"/>
              </a:rPr>
              <a:t>Increasing employability and entrepreneurship in MENA and Africa region and reach </a:t>
            </a:r>
            <a:r>
              <a:rPr lang="en-US" b="1" dirty="0">
                <a:solidFill>
                  <a:schemeClr val="dk1"/>
                </a:solidFill>
                <a:latin typeface="Intel Clear Light" panose="020B0404020203020204" pitchFamily="34" charset="0"/>
              </a:rPr>
              <a:t>100,000 Youth by 2019</a:t>
            </a:r>
            <a:r>
              <a:rPr lang="en-US" dirty="0">
                <a:solidFill>
                  <a:schemeClr val="dk1"/>
                </a:solidFill>
                <a:latin typeface="Intel Clear Light" panose="020B0404020203020204" pitchFamily="34" charset="0"/>
              </a:rPr>
              <a:t>. </a:t>
            </a:r>
          </a:p>
          <a:p>
            <a:pPr marL="291179" indent="-291179" algn="just" defTabSz="415950">
              <a:buFont typeface="Arial" panose="020B0604020202020204" pitchFamily="34" charset="0"/>
              <a:buChar char="•"/>
              <a:defRPr/>
            </a:pPr>
            <a:r>
              <a:rPr lang="en-US" dirty="0">
                <a:solidFill>
                  <a:schemeClr val="dk1"/>
                </a:solidFill>
                <a:latin typeface="Intel Clear Light" panose="020B0404020203020204" pitchFamily="34" charset="0"/>
              </a:rPr>
              <a:t>Accelerating development &amp; </a:t>
            </a:r>
            <a:r>
              <a:rPr lang="en-US" b="1" dirty="0">
                <a:solidFill>
                  <a:schemeClr val="dk1"/>
                </a:solidFill>
                <a:latin typeface="Intel Clear Light" panose="020B0404020203020204" pitchFamily="34" charset="0"/>
              </a:rPr>
              <a:t>National Competitiveness goals for the MENA &amp; Africa policy makers.</a:t>
            </a:r>
          </a:p>
          <a:p>
            <a:pPr algn="just" defTabSz="415950">
              <a:defRPr/>
            </a:pPr>
            <a:endParaRPr lang="en-US" b="1" dirty="0">
              <a:latin typeface="Intel Clear" panose="020B0604020203020204" pitchFamily="34" charset="0"/>
            </a:endParaRPr>
          </a:p>
          <a:p>
            <a:pPr marL="291179" indent="-291179" algn="just" defTabSz="415950">
              <a:buFont typeface="Arial" pitchFamily="34" charset="0"/>
              <a:buChar char="•"/>
              <a:defRPr/>
            </a:pPr>
            <a:endParaRPr lang="en-US" dirty="0">
              <a:solidFill>
                <a:schemeClr val="dk1"/>
              </a:solidFill>
              <a:latin typeface="Intel Clear Light" panose="020B0404020203020204" pitchFamily="34" charset="0"/>
            </a:endParaRPr>
          </a:p>
          <a:p>
            <a:pPr defTabSz="931774">
              <a:defRPr/>
            </a:pPr>
            <a:endParaRPr lang="en-US" dirty="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12278513-232D-42A4-B836-81C3C9CA5C8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882336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panose="020B0502020202020204" pitchFamily="34" charset="0"/>
                <a:ea typeface="MS PGothic" panose="020B0600070205080204" pitchFamily="34" charset="-128"/>
              </a:defRPr>
            </a:lvl1pPr>
            <a:lvl2pPr marL="742950" indent="-285750">
              <a:defRPr sz="3200" b="1">
                <a:solidFill>
                  <a:schemeClr val="bg1"/>
                </a:solidFill>
                <a:latin typeface="Century Gothic" panose="020B0502020202020204" pitchFamily="34" charset="0"/>
                <a:ea typeface="MS PGothic" panose="020B0600070205080204" pitchFamily="34" charset="-128"/>
              </a:defRPr>
            </a:lvl2pPr>
            <a:lvl3pPr marL="1143000" indent="-228600">
              <a:defRPr sz="3200" b="1">
                <a:solidFill>
                  <a:schemeClr val="bg1"/>
                </a:solidFill>
                <a:latin typeface="Century Gothic" panose="020B0502020202020204" pitchFamily="34" charset="0"/>
                <a:ea typeface="MS PGothic" panose="020B0600070205080204" pitchFamily="34" charset="-128"/>
              </a:defRPr>
            </a:lvl3pPr>
            <a:lvl4pPr marL="1600200" indent="-228600">
              <a:defRPr sz="3200" b="1">
                <a:solidFill>
                  <a:schemeClr val="bg1"/>
                </a:solidFill>
                <a:latin typeface="Century Gothic" panose="020B0502020202020204" pitchFamily="34" charset="0"/>
                <a:ea typeface="MS PGothic" panose="020B0600070205080204" pitchFamily="34" charset="-128"/>
              </a:defRPr>
            </a:lvl4pPr>
            <a:lvl5pPr marL="2057400" indent="-228600">
              <a:defRPr sz="3200" b="1">
                <a:solidFill>
                  <a:schemeClr val="bg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bg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bg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bg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bg1"/>
                </a:solidFill>
                <a:latin typeface="Century Gothic" panose="020B0502020202020204" pitchFamily="34" charset="0"/>
                <a:ea typeface="MS PGothic" panose="020B0600070205080204" pitchFamily="34" charset="-128"/>
              </a:defRPr>
            </a:lvl9pPr>
          </a:lstStyle>
          <a:p>
            <a:fld id="{AC8DB593-35F1-44D8-A5B3-55D249B45867}" type="slidenum">
              <a:rPr lang="en-US" altLang="en-US" sz="1200" smtClean="0"/>
              <a:pPr/>
              <a:t>12</a:t>
            </a:fld>
            <a:endParaRPr lang="en-US" altLang="en-US" sz="1200"/>
          </a:p>
        </p:txBody>
      </p:sp>
    </p:spTree>
    <p:extLst>
      <p:ext uri="{BB962C8B-B14F-4D97-AF65-F5344CB8AC3E}">
        <p14:creationId xmlns:p14="http://schemas.microsoft.com/office/powerpoint/2010/main" val="1659552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184940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3/20/2018</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a:t>Click to edit Master subtitle style</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3/20/2018</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3/20/2018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58050E-B668-4FA7-85AD-C750C80A6E9B}" type="datetimeFigureOut">
              <a:rPr lang="en-US" smtClean="0"/>
              <a:pPr/>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a:t>    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3/20/2018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5" name="Picture 13" descr="int_lookins_hrz_rgb_wht_24.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564" y="1930400"/>
            <a:ext cx="1970087"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W:\Clients\Intel\PRODUCTION\2012_13_Production\ASSETS_LOGOS_2012-13\Assets_Complete_2012-13\ PEEL AWAY\Intel_Peels\Intel_Peels_RGB\Peel_rgb_png\peel_rt_btm_drkBlue_rgb_216.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16838" y="5380567"/>
            <a:ext cx="1427162" cy="147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5614" y="2990925"/>
            <a:ext cx="7686686" cy="1470025"/>
          </a:xfrm>
        </p:spPr>
        <p:txBody>
          <a:bodyPr anchor="b">
            <a:normAutofit/>
          </a:bodyPr>
          <a:lstStyle>
            <a:lvl1pPr>
              <a:defRPr sz="2800" baseline="0">
                <a:solidFill>
                  <a:schemeClr val="bg1"/>
                </a:solidFill>
                <a:latin typeface="Neo Sans Intel Light"/>
                <a:cs typeface="Neo Sans Intel Light"/>
              </a:defRPr>
            </a:lvl1pPr>
          </a:lstStyle>
          <a:p>
            <a:r>
              <a:rPr lang="en-US"/>
              <a:t>Click to edit Master title style</a:t>
            </a:r>
            <a:endParaRPr lang="en-US" dirty="0"/>
          </a:p>
        </p:txBody>
      </p:sp>
      <p:sp>
        <p:nvSpPr>
          <p:cNvPr id="3" name="Subtitle 2"/>
          <p:cNvSpPr>
            <a:spLocks noGrp="1"/>
          </p:cNvSpPr>
          <p:nvPr>
            <p:ph type="subTitle" idx="1"/>
          </p:nvPr>
        </p:nvSpPr>
        <p:spPr>
          <a:xfrm>
            <a:off x="455614" y="4651633"/>
            <a:ext cx="6330212" cy="1233813"/>
          </a:xfrm>
        </p:spPr>
        <p:txBody>
          <a:bodyPr>
            <a:normAutofit/>
          </a:bodyPr>
          <a:lstStyle>
            <a:lvl1pPr marL="0" indent="0" algn="l">
              <a:buNone/>
              <a:defRPr sz="1200" baseline="0">
                <a:solidFill>
                  <a:schemeClr val="bg1"/>
                </a:solidFill>
                <a:latin typeface="Neo Sans Intel Medium"/>
                <a:cs typeface="Neo Sans Intel Medium"/>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1396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accent1"/>
        </a:solidFill>
        <a:effectLst/>
      </p:bgPr>
    </p:bg>
    <p:spTree>
      <p:nvGrpSpPr>
        <p:cNvPr id="1" name=""/>
        <p:cNvGrpSpPr/>
        <p:nvPr/>
      </p:nvGrpSpPr>
      <p:grpSpPr>
        <a:xfrm>
          <a:off x="0" y="0"/>
          <a:ext cx="0" cy="0"/>
          <a:chOff x="0" y="0"/>
          <a:chExt cx="0" cy="0"/>
        </a:xfrm>
      </p:grpSpPr>
      <p:sp>
        <p:nvSpPr>
          <p:cNvPr id="4" name="Freeform 3"/>
          <p:cNvSpPr/>
          <p:nvPr/>
        </p:nvSpPr>
        <p:spPr>
          <a:xfrm>
            <a:off x="-7938" y="-14817"/>
            <a:ext cx="9151938" cy="709084"/>
          </a:xfrm>
          <a:custGeom>
            <a:avLst/>
            <a:gdLst>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51471 w 9158942"/>
              <a:gd name="connsiteY4" fmla="*/ 605118 h 911412"/>
              <a:gd name="connsiteX5" fmla="*/ 9158942 w 9158942"/>
              <a:gd name="connsiteY5" fmla="*/ 0 h 911412"/>
              <a:gd name="connsiteX6" fmla="*/ 7471 w 9158942"/>
              <a:gd name="connsiteY6" fmla="*/ 0 h 911412"/>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51471 w 9158942"/>
              <a:gd name="connsiteY4" fmla="*/ 591991 h 911412"/>
              <a:gd name="connsiteX5" fmla="*/ 9158942 w 9158942"/>
              <a:gd name="connsiteY5" fmla="*/ 0 h 911412"/>
              <a:gd name="connsiteX6" fmla="*/ 7471 w 9158942"/>
              <a:gd name="connsiteY6" fmla="*/ 0 h 911412"/>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48189 w 9158942"/>
              <a:gd name="connsiteY4" fmla="*/ 601837 h 911412"/>
              <a:gd name="connsiteX5" fmla="*/ 9158942 w 9158942"/>
              <a:gd name="connsiteY5" fmla="*/ 0 h 911412"/>
              <a:gd name="connsiteX6" fmla="*/ 7471 w 9158942"/>
              <a:gd name="connsiteY6" fmla="*/ 0 h 911412"/>
              <a:gd name="connsiteX0" fmla="*/ 7471 w 9148711"/>
              <a:gd name="connsiteY0" fmla="*/ 0 h 911412"/>
              <a:gd name="connsiteX1" fmla="*/ 0 w 9148711"/>
              <a:gd name="connsiteY1" fmla="*/ 903941 h 911412"/>
              <a:gd name="connsiteX2" fmla="*/ 5393765 w 9148711"/>
              <a:gd name="connsiteY2" fmla="*/ 911412 h 911412"/>
              <a:gd name="connsiteX3" fmla="*/ 5909236 w 9148711"/>
              <a:gd name="connsiteY3" fmla="*/ 597647 h 911412"/>
              <a:gd name="connsiteX4" fmla="*/ 9148189 w 9148711"/>
              <a:gd name="connsiteY4" fmla="*/ 601837 h 911412"/>
              <a:gd name="connsiteX5" fmla="*/ 9145816 w 9148711"/>
              <a:gd name="connsiteY5" fmla="*/ 0 h 911412"/>
              <a:gd name="connsiteX6" fmla="*/ 7471 w 9148711"/>
              <a:gd name="connsiteY6" fmla="*/ 0 h 911412"/>
              <a:gd name="connsiteX0" fmla="*/ 7471 w 9155661"/>
              <a:gd name="connsiteY0" fmla="*/ 0 h 911412"/>
              <a:gd name="connsiteX1" fmla="*/ 0 w 9155661"/>
              <a:gd name="connsiteY1" fmla="*/ 903941 h 911412"/>
              <a:gd name="connsiteX2" fmla="*/ 5393765 w 9155661"/>
              <a:gd name="connsiteY2" fmla="*/ 911412 h 911412"/>
              <a:gd name="connsiteX3" fmla="*/ 5909236 w 9155661"/>
              <a:gd name="connsiteY3" fmla="*/ 597647 h 911412"/>
              <a:gd name="connsiteX4" fmla="*/ 9148189 w 9155661"/>
              <a:gd name="connsiteY4" fmla="*/ 601837 h 911412"/>
              <a:gd name="connsiteX5" fmla="*/ 9155661 w 9155661"/>
              <a:gd name="connsiteY5" fmla="*/ 0 h 911412"/>
              <a:gd name="connsiteX6" fmla="*/ 7471 w 9155661"/>
              <a:gd name="connsiteY6" fmla="*/ 0 h 911412"/>
              <a:gd name="connsiteX0" fmla="*/ 7471 w 9158556"/>
              <a:gd name="connsiteY0" fmla="*/ 0 h 911412"/>
              <a:gd name="connsiteX1" fmla="*/ 0 w 9158556"/>
              <a:gd name="connsiteY1" fmla="*/ 903941 h 911412"/>
              <a:gd name="connsiteX2" fmla="*/ 5393765 w 9158556"/>
              <a:gd name="connsiteY2" fmla="*/ 911412 h 911412"/>
              <a:gd name="connsiteX3" fmla="*/ 5909236 w 9158556"/>
              <a:gd name="connsiteY3" fmla="*/ 597647 h 911412"/>
              <a:gd name="connsiteX4" fmla="*/ 9158034 w 9158556"/>
              <a:gd name="connsiteY4" fmla="*/ 598555 h 911412"/>
              <a:gd name="connsiteX5" fmla="*/ 9155661 w 9158556"/>
              <a:gd name="connsiteY5" fmla="*/ 0 h 911412"/>
              <a:gd name="connsiteX6" fmla="*/ 7471 w 9158556"/>
              <a:gd name="connsiteY6" fmla="*/ 0 h 911412"/>
              <a:gd name="connsiteX0" fmla="*/ 7471 w 9155661"/>
              <a:gd name="connsiteY0" fmla="*/ 0 h 911412"/>
              <a:gd name="connsiteX1" fmla="*/ 0 w 9155661"/>
              <a:gd name="connsiteY1" fmla="*/ 903941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7471 w 9155661"/>
              <a:gd name="connsiteY6" fmla="*/ 0 h 911412"/>
              <a:gd name="connsiteX0" fmla="*/ 522 w 9158557"/>
              <a:gd name="connsiteY0" fmla="*/ 0 h 911412"/>
              <a:gd name="connsiteX1" fmla="*/ 2896 w 9158557"/>
              <a:gd name="connsiteY1" fmla="*/ 903941 h 911412"/>
              <a:gd name="connsiteX2" fmla="*/ 5396661 w 9158557"/>
              <a:gd name="connsiteY2" fmla="*/ 911412 h 911412"/>
              <a:gd name="connsiteX3" fmla="*/ 5912132 w 9158557"/>
              <a:gd name="connsiteY3" fmla="*/ 597647 h 911412"/>
              <a:gd name="connsiteX4" fmla="*/ 9154366 w 9158557"/>
              <a:gd name="connsiteY4" fmla="*/ 595274 h 911412"/>
              <a:gd name="connsiteX5" fmla="*/ 9158557 w 9158557"/>
              <a:gd name="connsiteY5" fmla="*/ 0 h 911412"/>
              <a:gd name="connsiteX6" fmla="*/ 522 w 9158557"/>
              <a:gd name="connsiteY6" fmla="*/ 0 h 911412"/>
              <a:gd name="connsiteX0" fmla="*/ 522 w 9158557"/>
              <a:gd name="connsiteY0" fmla="*/ 0 h 917068"/>
              <a:gd name="connsiteX1" fmla="*/ 2896 w 9158557"/>
              <a:gd name="connsiteY1" fmla="*/ 917068 h 917068"/>
              <a:gd name="connsiteX2" fmla="*/ 5396661 w 9158557"/>
              <a:gd name="connsiteY2" fmla="*/ 911412 h 917068"/>
              <a:gd name="connsiteX3" fmla="*/ 5912132 w 9158557"/>
              <a:gd name="connsiteY3" fmla="*/ 597647 h 917068"/>
              <a:gd name="connsiteX4" fmla="*/ 9154366 w 9158557"/>
              <a:gd name="connsiteY4" fmla="*/ 595274 h 917068"/>
              <a:gd name="connsiteX5" fmla="*/ 9158557 w 9158557"/>
              <a:gd name="connsiteY5" fmla="*/ 0 h 917068"/>
              <a:gd name="connsiteX6" fmla="*/ 522 w 9158557"/>
              <a:gd name="connsiteY6" fmla="*/ 0 h 917068"/>
              <a:gd name="connsiteX0" fmla="*/ 522 w 9158557"/>
              <a:gd name="connsiteY0" fmla="*/ 0 h 911412"/>
              <a:gd name="connsiteX1" fmla="*/ 2896 w 9158557"/>
              <a:gd name="connsiteY1" fmla="*/ 910555 h 911412"/>
              <a:gd name="connsiteX2" fmla="*/ 5396661 w 9158557"/>
              <a:gd name="connsiteY2" fmla="*/ 911412 h 911412"/>
              <a:gd name="connsiteX3" fmla="*/ 5912132 w 9158557"/>
              <a:gd name="connsiteY3" fmla="*/ 597647 h 911412"/>
              <a:gd name="connsiteX4" fmla="*/ 9154366 w 9158557"/>
              <a:gd name="connsiteY4" fmla="*/ 595274 h 911412"/>
              <a:gd name="connsiteX5" fmla="*/ 9158557 w 9158557"/>
              <a:gd name="connsiteY5" fmla="*/ 0 h 911412"/>
              <a:gd name="connsiteX6" fmla="*/ 522 w 9158557"/>
              <a:gd name="connsiteY6" fmla="*/ 0 h 911412"/>
              <a:gd name="connsiteX0" fmla="*/ 80091 w 9155661"/>
              <a:gd name="connsiteY0" fmla="*/ 241917 h 911412"/>
              <a:gd name="connsiteX1" fmla="*/ 0 w 9155661"/>
              <a:gd name="connsiteY1" fmla="*/ 910555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80091 w 9155661"/>
              <a:gd name="connsiteY6" fmla="*/ 241917 h 911412"/>
              <a:gd name="connsiteX0" fmla="*/ 3124 w 9155661"/>
              <a:gd name="connsiteY0" fmla="*/ 175940 h 911412"/>
              <a:gd name="connsiteX1" fmla="*/ 0 w 9155661"/>
              <a:gd name="connsiteY1" fmla="*/ 910555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3124 w 9155661"/>
              <a:gd name="connsiteY6" fmla="*/ 175940 h 911412"/>
              <a:gd name="connsiteX0" fmla="*/ 3124 w 9155661"/>
              <a:gd name="connsiteY0" fmla="*/ 146617 h 911412"/>
              <a:gd name="connsiteX1" fmla="*/ 0 w 9155661"/>
              <a:gd name="connsiteY1" fmla="*/ 910555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3124 w 9155661"/>
              <a:gd name="connsiteY6" fmla="*/ 146617 h 911412"/>
              <a:gd name="connsiteX0" fmla="*/ 3124 w 9151521"/>
              <a:gd name="connsiteY0" fmla="*/ 0 h 764795"/>
              <a:gd name="connsiteX1" fmla="*/ 0 w 9151521"/>
              <a:gd name="connsiteY1" fmla="*/ 763938 h 764795"/>
              <a:gd name="connsiteX2" fmla="*/ 5393765 w 9151521"/>
              <a:gd name="connsiteY2" fmla="*/ 764795 h 764795"/>
              <a:gd name="connsiteX3" fmla="*/ 5909236 w 9151521"/>
              <a:gd name="connsiteY3" fmla="*/ 451030 h 764795"/>
              <a:gd name="connsiteX4" fmla="*/ 9151470 w 9151521"/>
              <a:gd name="connsiteY4" fmla="*/ 448657 h 764795"/>
              <a:gd name="connsiteX5" fmla="*/ 9067698 w 9151521"/>
              <a:gd name="connsiteY5" fmla="*/ 21992 h 764795"/>
              <a:gd name="connsiteX6" fmla="*/ 3124 w 9151521"/>
              <a:gd name="connsiteY6" fmla="*/ 0 h 764795"/>
              <a:gd name="connsiteX0" fmla="*/ 3124 w 9152065"/>
              <a:gd name="connsiteY0" fmla="*/ 0 h 764795"/>
              <a:gd name="connsiteX1" fmla="*/ 0 w 9152065"/>
              <a:gd name="connsiteY1" fmla="*/ 763938 h 764795"/>
              <a:gd name="connsiteX2" fmla="*/ 5393765 w 9152065"/>
              <a:gd name="connsiteY2" fmla="*/ 764795 h 764795"/>
              <a:gd name="connsiteX3" fmla="*/ 5909236 w 9152065"/>
              <a:gd name="connsiteY3" fmla="*/ 451030 h 764795"/>
              <a:gd name="connsiteX4" fmla="*/ 9151470 w 9152065"/>
              <a:gd name="connsiteY4" fmla="*/ 448657 h 764795"/>
              <a:gd name="connsiteX5" fmla="*/ 9150163 w 9152065"/>
              <a:gd name="connsiteY5" fmla="*/ 14661 h 764795"/>
              <a:gd name="connsiteX6" fmla="*/ 3124 w 9152065"/>
              <a:gd name="connsiteY6" fmla="*/ 0 h 764795"/>
              <a:gd name="connsiteX0" fmla="*/ 3124 w 9152065"/>
              <a:gd name="connsiteY0" fmla="*/ 0 h 764795"/>
              <a:gd name="connsiteX1" fmla="*/ 0 w 9152065"/>
              <a:gd name="connsiteY1" fmla="*/ 697960 h 764795"/>
              <a:gd name="connsiteX2" fmla="*/ 5393765 w 9152065"/>
              <a:gd name="connsiteY2" fmla="*/ 764795 h 764795"/>
              <a:gd name="connsiteX3" fmla="*/ 5909236 w 9152065"/>
              <a:gd name="connsiteY3" fmla="*/ 451030 h 764795"/>
              <a:gd name="connsiteX4" fmla="*/ 9151470 w 9152065"/>
              <a:gd name="connsiteY4" fmla="*/ 448657 h 764795"/>
              <a:gd name="connsiteX5" fmla="*/ 9150163 w 9152065"/>
              <a:gd name="connsiteY5" fmla="*/ 14661 h 764795"/>
              <a:gd name="connsiteX6" fmla="*/ 3124 w 9152065"/>
              <a:gd name="connsiteY6" fmla="*/ 0 h 764795"/>
              <a:gd name="connsiteX0" fmla="*/ 3124 w 9152065"/>
              <a:gd name="connsiteY0" fmla="*/ 0 h 706148"/>
              <a:gd name="connsiteX1" fmla="*/ 0 w 9152065"/>
              <a:gd name="connsiteY1" fmla="*/ 697960 h 706148"/>
              <a:gd name="connsiteX2" fmla="*/ 5476230 w 9152065"/>
              <a:gd name="connsiteY2" fmla="*/ 706148 h 706148"/>
              <a:gd name="connsiteX3" fmla="*/ 5909236 w 9152065"/>
              <a:gd name="connsiteY3" fmla="*/ 451030 h 706148"/>
              <a:gd name="connsiteX4" fmla="*/ 9151470 w 9152065"/>
              <a:gd name="connsiteY4" fmla="*/ 448657 h 706148"/>
              <a:gd name="connsiteX5" fmla="*/ 9150163 w 9152065"/>
              <a:gd name="connsiteY5" fmla="*/ 14661 h 706148"/>
              <a:gd name="connsiteX6" fmla="*/ 3124 w 9152065"/>
              <a:gd name="connsiteY6" fmla="*/ 0 h 706148"/>
              <a:gd name="connsiteX0" fmla="*/ 3124 w 9152065"/>
              <a:gd name="connsiteY0" fmla="*/ 7331 h 713479"/>
              <a:gd name="connsiteX1" fmla="*/ 0 w 9152065"/>
              <a:gd name="connsiteY1" fmla="*/ 705291 h 713479"/>
              <a:gd name="connsiteX2" fmla="*/ 5476230 w 9152065"/>
              <a:gd name="connsiteY2" fmla="*/ 713479 h 713479"/>
              <a:gd name="connsiteX3" fmla="*/ 5909236 w 9152065"/>
              <a:gd name="connsiteY3" fmla="*/ 458361 h 713479"/>
              <a:gd name="connsiteX4" fmla="*/ 9151470 w 9152065"/>
              <a:gd name="connsiteY4" fmla="*/ 455988 h 713479"/>
              <a:gd name="connsiteX5" fmla="*/ 9150163 w 9152065"/>
              <a:gd name="connsiteY5" fmla="*/ 0 h 713479"/>
              <a:gd name="connsiteX6" fmla="*/ 3124 w 9152065"/>
              <a:gd name="connsiteY6" fmla="*/ 7331 h 713479"/>
              <a:gd name="connsiteX0" fmla="*/ 3124 w 9152065"/>
              <a:gd name="connsiteY0" fmla="*/ 7331 h 705291"/>
              <a:gd name="connsiteX1" fmla="*/ 0 w 9152065"/>
              <a:gd name="connsiteY1" fmla="*/ 705291 h 705291"/>
              <a:gd name="connsiteX2" fmla="*/ 5487226 w 9152065"/>
              <a:gd name="connsiteY2" fmla="*/ 691487 h 705291"/>
              <a:gd name="connsiteX3" fmla="*/ 5909236 w 9152065"/>
              <a:gd name="connsiteY3" fmla="*/ 458361 h 705291"/>
              <a:gd name="connsiteX4" fmla="*/ 9151470 w 9152065"/>
              <a:gd name="connsiteY4" fmla="*/ 455988 h 705291"/>
              <a:gd name="connsiteX5" fmla="*/ 9150163 w 9152065"/>
              <a:gd name="connsiteY5" fmla="*/ 0 h 705291"/>
              <a:gd name="connsiteX6" fmla="*/ 3124 w 9152065"/>
              <a:gd name="connsiteY6" fmla="*/ 7331 h 705291"/>
              <a:gd name="connsiteX0" fmla="*/ 3124 w 9152065"/>
              <a:gd name="connsiteY0" fmla="*/ 7331 h 713479"/>
              <a:gd name="connsiteX1" fmla="*/ 0 w 9152065"/>
              <a:gd name="connsiteY1" fmla="*/ 705291 h 713479"/>
              <a:gd name="connsiteX2" fmla="*/ 5470733 w 9152065"/>
              <a:gd name="connsiteY2" fmla="*/ 713479 h 713479"/>
              <a:gd name="connsiteX3" fmla="*/ 5909236 w 9152065"/>
              <a:gd name="connsiteY3" fmla="*/ 458361 h 713479"/>
              <a:gd name="connsiteX4" fmla="*/ 9151470 w 9152065"/>
              <a:gd name="connsiteY4" fmla="*/ 455988 h 713479"/>
              <a:gd name="connsiteX5" fmla="*/ 9150163 w 9152065"/>
              <a:gd name="connsiteY5" fmla="*/ 0 h 713479"/>
              <a:gd name="connsiteX6" fmla="*/ 3124 w 9152065"/>
              <a:gd name="connsiteY6" fmla="*/ 7331 h 713479"/>
              <a:gd name="connsiteX0" fmla="*/ 3124 w 9152065"/>
              <a:gd name="connsiteY0" fmla="*/ 7331 h 705291"/>
              <a:gd name="connsiteX1" fmla="*/ 0 w 9152065"/>
              <a:gd name="connsiteY1" fmla="*/ 705291 h 705291"/>
              <a:gd name="connsiteX2" fmla="*/ 5470733 w 9152065"/>
              <a:gd name="connsiteY2" fmla="*/ 695319 h 705291"/>
              <a:gd name="connsiteX3" fmla="*/ 5909236 w 9152065"/>
              <a:gd name="connsiteY3" fmla="*/ 458361 h 705291"/>
              <a:gd name="connsiteX4" fmla="*/ 9151470 w 9152065"/>
              <a:gd name="connsiteY4" fmla="*/ 455988 h 705291"/>
              <a:gd name="connsiteX5" fmla="*/ 9150163 w 9152065"/>
              <a:gd name="connsiteY5" fmla="*/ 0 h 705291"/>
              <a:gd name="connsiteX6" fmla="*/ 3124 w 9152065"/>
              <a:gd name="connsiteY6" fmla="*/ 7331 h 705291"/>
              <a:gd name="connsiteX0" fmla="*/ 3124 w 9152065"/>
              <a:gd name="connsiteY0" fmla="*/ 7331 h 708939"/>
              <a:gd name="connsiteX1" fmla="*/ 0 w 9152065"/>
              <a:gd name="connsiteY1" fmla="*/ 705291 h 708939"/>
              <a:gd name="connsiteX2" fmla="*/ 5467329 w 9152065"/>
              <a:gd name="connsiteY2" fmla="*/ 708939 h 708939"/>
              <a:gd name="connsiteX3" fmla="*/ 5909236 w 9152065"/>
              <a:gd name="connsiteY3" fmla="*/ 458361 h 708939"/>
              <a:gd name="connsiteX4" fmla="*/ 9151470 w 9152065"/>
              <a:gd name="connsiteY4" fmla="*/ 455988 h 708939"/>
              <a:gd name="connsiteX5" fmla="*/ 9150163 w 9152065"/>
              <a:gd name="connsiteY5" fmla="*/ 0 h 708939"/>
              <a:gd name="connsiteX6" fmla="*/ 3124 w 9152065"/>
              <a:gd name="connsiteY6" fmla="*/ 7331 h 70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2065" h="708939">
                <a:moveTo>
                  <a:pt x="3124" y="7331"/>
                </a:moveTo>
                <a:cubicBezTo>
                  <a:pt x="634" y="308645"/>
                  <a:pt x="2490" y="403977"/>
                  <a:pt x="0" y="705291"/>
                </a:cubicBezTo>
                <a:lnTo>
                  <a:pt x="5467329" y="708939"/>
                </a:lnTo>
                <a:lnTo>
                  <a:pt x="5909236" y="458361"/>
                </a:lnTo>
                <a:lnTo>
                  <a:pt x="9151470" y="455988"/>
                </a:lnTo>
                <a:cubicBezTo>
                  <a:pt x="9153960" y="254282"/>
                  <a:pt x="9147673" y="201706"/>
                  <a:pt x="9150163" y="0"/>
                </a:cubicBezTo>
                <a:lnTo>
                  <a:pt x="3124" y="733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6" name="Picture 14" descr="int_lookins_hrz_rgb_wht_24.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6089" y="1722967"/>
            <a:ext cx="125253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5614" y="3140906"/>
            <a:ext cx="7686686" cy="1470025"/>
          </a:xfrm>
        </p:spPr>
        <p:txBody>
          <a:bodyPr anchor="b">
            <a:normAutofit/>
          </a:bodyPr>
          <a:lstStyle>
            <a:lvl1pPr>
              <a:defRPr sz="2800" baseline="0">
                <a:solidFill>
                  <a:schemeClr val="bg1"/>
                </a:solidFill>
                <a:latin typeface="Neo Sans Intel Light"/>
                <a:cs typeface="Neo Sans Intel Light"/>
              </a:defRPr>
            </a:lvl1pPr>
          </a:lstStyle>
          <a:p>
            <a:r>
              <a:rPr lang="en-US"/>
              <a:t>Click to edit Master title style</a:t>
            </a:r>
            <a:endParaRPr lang="en-US" dirty="0"/>
          </a:p>
        </p:txBody>
      </p:sp>
      <p:sp>
        <p:nvSpPr>
          <p:cNvPr id="3" name="Subtitle 2"/>
          <p:cNvSpPr>
            <a:spLocks noGrp="1"/>
          </p:cNvSpPr>
          <p:nvPr>
            <p:ph type="subTitle" idx="1"/>
          </p:nvPr>
        </p:nvSpPr>
        <p:spPr>
          <a:xfrm>
            <a:off x="455614" y="4830937"/>
            <a:ext cx="6330212" cy="1233813"/>
          </a:xfrm>
        </p:spPr>
        <p:txBody>
          <a:bodyPr>
            <a:normAutofit/>
          </a:bodyPr>
          <a:lstStyle>
            <a:lvl1pPr marL="0" indent="0" algn="l">
              <a:buNone/>
              <a:defRPr sz="1200" baseline="0">
                <a:solidFill>
                  <a:srgbClr val="FFDA00"/>
                </a:solidFill>
                <a:latin typeface="Neo Sans Intel Medium"/>
                <a:cs typeface="Neo Sans Intel Medium"/>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43471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50"/>
            <a:ext cx="8229600" cy="988747"/>
          </a:xfrm>
        </p:spPr>
        <p:txBody>
          <a:bodyPr>
            <a:normAutofit/>
          </a:bodyPr>
          <a:lstStyle>
            <a:lvl1pPr>
              <a:defRPr sz="2800" baseline="0"/>
            </a:lvl1pPr>
          </a:lstStyle>
          <a:p>
            <a:r>
              <a:rPr lang="en-US"/>
              <a:t>Click to edit Master title style</a:t>
            </a:r>
            <a:endParaRPr lang="en-US" dirty="0"/>
          </a:p>
        </p:txBody>
      </p:sp>
      <p:sp>
        <p:nvSpPr>
          <p:cNvPr id="8" name="Text Placeholder 2"/>
          <p:cNvSpPr>
            <a:spLocks noGrp="1"/>
          </p:cNvSpPr>
          <p:nvPr>
            <p:ph idx="1"/>
          </p:nvPr>
        </p:nvSpPr>
        <p:spPr>
          <a:xfrm>
            <a:off x="455620" y="1600203"/>
            <a:ext cx="8167047" cy="4626548"/>
          </a:xfrm>
          <a:prstGeom prst="rect">
            <a:avLst/>
          </a:prstGeom>
        </p:spPr>
        <p:txBody>
          <a:bodyPr rtlCol="0">
            <a:normAutofit/>
          </a:bodyPr>
          <a:lstStyle/>
          <a:p>
            <a:pPr lvl="0"/>
            <a:r>
              <a:rPr lang="en-US" dirty="0"/>
              <a:t>Click to edit Master text styles</a:t>
            </a:r>
          </a:p>
          <a:p>
            <a:pPr lvl="1"/>
            <a:r>
              <a:rPr lang="en-US" dirty="0"/>
              <a:t>16pt Regular Big Bullet One</a:t>
            </a:r>
          </a:p>
          <a:p>
            <a:pPr lvl="2"/>
            <a:r>
              <a:rPr lang="en-US" dirty="0"/>
              <a:t>Sub-bullet</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91AC250D-0513-4417-98A5-50F5602E0B70}" type="datetimeFigureOut">
              <a:rPr lang="en-US" smtClean="0"/>
              <a:pPr/>
              <a:t>3/20/2018</a:t>
            </a:fld>
            <a:endParaRPr lang="en-US"/>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5F9D4DC-21B2-4CF6-8B77-B278D8DDEF30}" type="slidenum">
              <a:rPr lang="en-US" smtClean="0"/>
              <a:pPr/>
              <a:t>‹#›</a:t>
            </a:fld>
            <a:endParaRPr lang="en-US"/>
          </a:p>
        </p:txBody>
      </p:sp>
    </p:spTree>
    <p:extLst>
      <p:ext uri="{BB962C8B-B14F-4D97-AF65-F5344CB8AC3E}">
        <p14:creationId xmlns:p14="http://schemas.microsoft.com/office/powerpoint/2010/main" val="902191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ig Bullet 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50"/>
            <a:ext cx="8229600" cy="988747"/>
          </a:xfrm>
        </p:spPr>
        <p:txBody>
          <a:bodyPr>
            <a:normAutofit/>
          </a:bodyPr>
          <a:lstStyle>
            <a:lvl1pPr>
              <a:defRPr sz="2800" baseline="0"/>
            </a:lvl1pPr>
          </a:lstStyle>
          <a:p>
            <a:r>
              <a:rPr lang="en-US"/>
              <a:t>Click to edit Master title style</a:t>
            </a:r>
            <a:endParaRPr lang="en-US" dirty="0"/>
          </a:p>
        </p:txBody>
      </p:sp>
      <p:sp>
        <p:nvSpPr>
          <p:cNvPr id="3" name="Content Placeholder 2"/>
          <p:cNvSpPr>
            <a:spLocks noGrp="1"/>
          </p:cNvSpPr>
          <p:nvPr>
            <p:ph idx="1"/>
          </p:nvPr>
        </p:nvSpPr>
        <p:spPr>
          <a:xfrm>
            <a:off x="457200" y="1600203"/>
            <a:ext cx="8229600" cy="4625132"/>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91AC250D-0513-4417-98A5-50F5602E0B70}" type="datetimeFigureOut">
              <a:rPr lang="en-US" smtClean="0"/>
              <a:pPr/>
              <a:t>3/20/2018</a:t>
            </a:fld>
            <a:endParaRPr lang="en-US"/>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5F9D4DC-21B2-4CF6-8B77-B278D8DDEF30}" type="slidenum">
              <a:rPr lang="en-US" smtClean="0"/>
              <a:pPr/>
              <a:t>‹#›</a:t>
            </a:fld>
            <a:endParaRPr lang="en-US"/>
          </a:p>
        </p:txBody>
      </p:sp>
    </p:spTree>
    <p:extLst>
      <p:ext uri="{BB962C8B-B14F-4D97-AF65-F5344CB8AC3E}">
        <p14:creationId xmlns:p14="http://schemas.microsoft.com/office/powerpoint/2010/main" val="1847431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Quote and Attribu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marR="0" indent="0" algn="l" defTabSz="457189" rtl="0" eaLnBrk="1" fontAlgn="auto" latinLnBrk="0" hangingPunct="1">
              <a:lnSpc>
                <a:spcPct val="100000"/>
              </a:lnSpc>
              <a:spcBef>
                <a:spcPct val="0"/>
              </a:spcBef>
              <a:spcAft>
                <a:spcPts val="0"/>
              </a:spcAft>
              <a:buClrTx/>
              <a:buSzTx/>
              <a:buFontTx/>
              <a:buNone/>
              <a:tabLst/>
              <a:defRPr lang="en-US" sz="2800" b="0" i="0" u="none" strike="noStrike" baseline="0" smtClean="0"/>
            </a:lvl1pPr>
          </a:lstStyle>
          <a:p>
            <a:r>
              <a:rPr lang="en-US"/>
              <a:t>Click to edit Master title style</a:t>
            </a:r>
            <a:endParaRPr lang="en-US" dirty="0"/>
          </a:p>
        </p:txBody>
      </p:sp>
      <p:sp>
        <p:nvSpPr>
          <p:cNvPr id="3" name="Content Placeholder 2"/>
          <p:cNvSpPr>
            <a:spLocks noGrp="1"/>
          </p:cNvSpPr>
          <p:nvPr>
            <p:ph idx="1"/>
          </p:nvPr>
        </p:nvSpPr>
        <p:spPr/>
        <p:txBody>
          <a:bodyPr anchor="ctr"/>
          <a:lstStyle>
            <a:lvl1pPr marL="173034" indent="-173034">
              <a:lnSpc>
                <a:spcPct val="90000"/>
              </a:lnSpc>
              <a:defRPr sz="4400" baseline="0">
                <a:solidFill>
                  <a:schemeClr val="accent2"/>
                </a:solidFill>
                <a:latin typeface="Neo Sans Intel Light"/>
                <a:cs typeface="Neo Sans Intel Light"/>
              </a:defRPr>
            </a:lvl1pPr>
            <a:lvl2pPr marL="400040" indent="-225419">
              <a:buFont typeface="Lucida Grande"/>
              <a:buChar char="−"/>
              <a:defRPr sz="1200">
                <a:latin typeface="Neo Sans Intel Medium"/>
                <a:cs typeface="Neo Sans Intel Medium"/>
              </a:defRPr>
            </a:lvl2pPr>
            <a:lvl3pPr marL="685783" indent="-228594">
              <a:defRPr sz="1100"/>
            </a:lvl3pPr>
            <a:lvl4pPr>
              <a:defRPr sz="105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91AC250D-0513-4417-98A5-50F5602E0B70}" type="datetimeFigureOut">
              <a:rPr lang="en-US" smtClean="0"/>
              <a:pPr/>
              <a:t>3/20/2018</a:t>
            </a:fld>
            <a:endParaRPr lang="en-US"/>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5F9D4DC-21B2-4CF6-8B77-B278D8DDEF30}" type="slidenum">
              <a:rPr lang="en-US" smtClean="0"/>
              <a:pPr/>
              <a:t>‹#›</a:t>
            </a:fld>
            <a:endParaRPr lang="en-US"/>
          </a:p>
        </p:txBody>
      </p:sp>
    </p:spTree>
    <p:extLst>
      <p:ext uri="{BB962C8B-B14F-4D97-AF65-F5344CB8AC3E}">
        <p14:creationId xmlns:p14="http://schemas.microsoft.com/office/powerpoint/2010/main" val="304393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White Break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681551"/>
            <a:ext cx="8220076" cy="2352783"/>
          </a:xfrm>
        </p:spPr>
        <p:txBody>
          <a:bodyPr/>
          <a:lstStyle>
            <a:lvl1pPr marL="173034" indent="-173034">
              <a:defRPr sz="3600" baseline="0">
                <a:solidFill>
                  <a:schemeClr val="accent1"/>
                </a:solidFill>
                <a:latin typeface="Neo Sans Intel Light"/>
                <a:cs typeface="Neo Sans Intel Light"/>
              </a:defRPr>
            </a:lvl1pPr>
            <a:lvl2pPr marL="0" indent="0">
              <a:buFont typeface="Lucida Grande"/>
              <a:buNone/>
              <a:defRPr sz="1200">
                <a:solidFill>
                  <a:schemeClr val="accent2"/>
                </a:solidFill>
                <a:latin typeface="Neo Sans Intel Medium"/>
                <a:cs typeface="Neo Sans Intel Medium"/>
              </a:defRPr>
            </a:lvl2pPr>
            <a:lvl3pPr marL="685783" indent="-228594">
              <a:defRPr sz="1200"/>
            </a:lvl3pPr>
            <a:lvl4pPr>
              <a:defRPr sz="110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57200" y="682628"/>
            <a:ext cx="8229600" cy="2844173"/>
          </a:xfrm>
        </p:spPr>
        <p:txBody>
          <a:bodyPr anchor="b"/>
          <a:lstStyle/>
          <a:p>
            <a:pPr lvl="0"/>
            <a:r>
              <a:rPr lang="en-US"/>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65F9D4DC-21B2-4CF6-8B77-B278D8DDEF30}" type="slidenum">
              <a:rPr lang="en-US" smtClean="0"/>
              <a:pPr/>
              <a:t>‹#›</a:t>
            </a:fld>
            <a:endParaRPr lang="en-US"/>
          </a:p>
        </p:txBody>
      </p:sp>
    </p:spTree>
    <p:extLst>
      <p:ext uri="{BB962C8B-B14F-4D97-AF65-F5344CB8AC3E}">
        <p14:creationId xmlns:p14="http://schemas.microsoft.com/office/powerpoint/2010/main" val="2228892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5" y="1600200"/>
            <a:ext cx="4032621" cy="4615760"/>
          </a:xfrm>
        </p:spPr>
        <p:txBody>
          <a:bodyPr/>
          <a:lstStyle>
            <a:lvl1pPr>
              <a:lnSpc>
                <a:spcPct val="110000"/>
              </a:lnSpc>
              <a:defRPr sz="1800"/>
            </a:lvl1pPr>
            <a:lvl2pPr>
              <a:spcBef>
                <a:spcPts val="800"/>
              </a:spcBef>
              <a:defRPr sz="1600"/>
            </a:lvl2pPr>
            <a:lvl3pPr>
              <a:spcBef>
                <a:spcPts val="400"/>
              </a:spcBef>
              <a:defRPr sz="1600"/>
            </a:lvl3pPr>
            <a:lvl4pPr>
              <a:spcBef>
                <a:spcPts val="400"/>
              </a:spcBef>
              <a:defRPr sz="1400"/>
            </a:lvl4pPr>
            <a:lvl5pPr>
              <a:spcBef>
                <a:spcPts val="400"/>
              </a:spcBef>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39974" y="1600200"/>
            <a:ext cx="3946833" cy="4615760"/>
          </a:xfrm>
        </p:spPr>
        <p:txBody>
          <a:bodyPr/>
          <a:lstStyle>
            <a:lvl1pPr>
              <a:lnSpc>
                <a:spcPct val="110000"/>
              </a:lnSpc>
              <a:defRPr sz="1800"/>
            </a:lvl1pPr>
            <a:lvl2pPr>
              <a:spcBef>
                <a:spcPts val="800"/>
              </a:spcBef>
              <a:defRPr sz="1600"/>
            </a:lvl2pPr>
            <a:lvl3pPr>
              <a:spcBef>
                <a:spcPts val="400"/>
              </a:spcBef>
              <a:defRPr sz="1600"/>
            </a:lvl3pPr>
            <a:lvl4pPr>
              <a:spcBef>
                <a:spcPts val="400"/>
              </a:spcBef>
              <a:defRPr sz="1400"/>
            </a:lvl4pPr>
            <a:lvl5pPr>
              <a:spcBef>
                <a:spcPts val="400"/>
              </a:spcBef>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fld id="{91AC250D-0513-4417-98A5-50F5602E0B70}" type="datetimeFigureOut">
              <a:rPr lang="en-US" smtClean="0"/>
              <a:pPr/>
              <a:t>3/20/2018</a:t>
            </a:fld>
            <a:endParaRPr lang="en-US"/>
          </a:p>
        </p:txBody>
      </p:sp>
      <p:sp>
        <p:nvSpPr>
          <p:cNvPr id="6"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5F9D4DC-21B2-4CF6-8B77-B278D8DDEF30}" type="slidenum">
              <a:rPr lang="en-US" smtClean="0"/>
              <a:pPr/>
              <a:t>‹#›</a:t>
            </a:fld>
            <a:endParaRPr lang="en-US"/>
          </a:p>
        </p:txBody>
      </p:sp>
    </p:spTree>
    <p:extLst>
      <p:ext uri="{BB962C8B-B14F-4D97-AF65-F5344CB8AC3E}">
        <p14:creationId xmlns:p14="http://schemas.microsoft.com/office/powerpoint/2010/main" val="2999507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91AC250D-0513-4417-98A5-50F5602E0B70}" type="datetimeFigureOut">
              <a:rPr lang="en-US" smtClean="0"/>
              <a:pPr/>
              <a:t>3/20/2018</a:t>
            </a:fld>
            <a:endParaRPr lang="en-US"/>
          </a:p>
        </p:txBody>
      </p:sp>
      <p:sp>
        <p:nvSpPr>
          <p:cNvPr id="4"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5F9D4DC-21B2-4CF6-8B77-B278D8DDEF30}" type="slidenum">
              <a:rPr lang="en-US" smtClean="0"/>
              <a:pPr/>
              <a:t>‹#›</a:t>
            </a:fld>
            <a:endParaRPr lang="en-US"/>
          </a:p>
        </p:txBody>
      </p:sp>
    </p:spTree>
    <p:extLst>
      <p:ext uri="{BB962C8B-B14F-4D97-AF65-F5344CB8AC3E}">
        <p14:creationId xmlns:p14="http://schemas.microsoft.com/office/powerpoint/2010/main" val="3161343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1AC250D-0513-4417-98A5-50F5602E0B70}" type="datetimeFigureOut">
              <a:rPr lang="en-US" smtClean="0"/>
              <a:pPr/>
              <a:t>3/20/2018</a:t>
            </a:fld>
            <a:endParaRPr lang="en-US"/>
          </a:p>
        </p:txBody>
      </p:sp>
      <p:sp>
        <p:nvSpPr>
          <p:cNvPr id="3"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5F9D4DC-21B2-4CF6-8B77-B278D8DDEF30}" type="slidenum">
              <a:rPr lang="en-US" smtClean="0"/>
              <a:pPr/>
              <a:t>‹#›</a:t>
            </a:fld>
            <a:endParaRPr lang="en-US"/>
          </a:p>
        </p:txBody>
      </p:sp>
    </p:spTree>
    <p:extLst>
      <p:ext uri="{BB962C8B-B14F-4D97-AF65-F5344CB8AC3E}">
        <p14:creationId xmlns:p14="http://schemas.microsoft.com/office/powerpoint/2010/main" val="2726348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Blue Section Break">
    <p:bg>
      <p:bgPr>
        <a:solidFill>
          <a:schemeClr val="accent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6396570"/>
            <a:ext cx="9144000" cy="461433"/>
          </a:xfrm>
          <a:custGeom>
            <a:avLst/>
            <a:gdLst>
              <a:gd name="T0" fmla="*/ 9137036 w 9162317"/>
              <a:gd name="T1" fmla="*/ 0 h 460573"/>
              <a:gd name="T2" fmla="*/ 8336152 w 9162317"/>
              <a:gd name="T3" fmla="*/ 5243 h 460573"/>
              <a:gd name="T4" fmla="*/ 7813838 w 9162317"/>
              <a:gd name="T5" fmla="*/ 235960 h 460573"/>
              <a:gd name="T6" fmla="*/ 0 w 9162317"/>
              <a:gd name="T7" fmla="*/ 230716 h 460573"/>
              <a:gd name="T8" fmla="*/ 0 w 9162317"/>
              <a:gd name="T9" fmla="*/ 346075 h 460573"/>
              <a:gd name="T10" fmla="*/ 9144000 w 9162317"/>
              <a:gd name="T11" fmla="*/ 340831 h 460573"/>
              <a:gd name="T12" fmla="*/ 9137036 w 9162317"/>
              <a:gd name="T13" fmla="*/ 0 h 4605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62317" h="460573">
                <a:moveTo>
                  <a:pt x="9155339" y="0"/>
                </a:moveTo>
                <a:lnTo>
                  <a:pt x="8352851" y="6978"/>
                </a:lnTo>
                <a:lnTo>
                  <a:pt x="7829490" y="314027"/>
                </a:lnTo>
                <a:lnTo>
                  <a:pt x="0" y="307048"/>
                </a:lnTo>
                <a:lnTo>
                  <a:pt x="0" y="460573"/>
                </a:lnTo>
                <a:lnTo>
                  <a:pt x="9162317" y="453594"/>
                </a:lnTo>
                <a:lnTo>
                  <a:pt x="9155339" y="0"/>
                </a:lnTo>
                <a:close/>
              </a:path>
            </a:pathLst>
          </a:custGeom>
          <a:solidFill>
            <a:schemeClr val="bg1"/>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a:solidFill>
                <a:prstClr val="black"/>
              </a:solidFill>
              <a:cs typeface="Arial" charset="0"/>
            </a:endParaRPr>
          </a:p>
        </p:txBody>
      </p:sp>
      <p:cxnSp>
        <p:nvCxnSpPr>
          <p:cNvPr id="5" name="Straight Connector 4"/>
          <p:cNvCxnSpPr/>
          <p:nvPr/>
        </p:nvCxnSpPr>
        <p:spPr>
          <a:xfrm>
            <a:off x="8686800" y="6489700"/>
            <a:ext cx="0" cy="239184"/>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14" descr="int_lookins_hrz_rgb_blu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258176" y="6464300"/>
            <a:ext cx="349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5613" y="2159450"/>
            <a:ext cx="7772400" cy="1362075"/>
          </a:xfrm>
        </p:spPr>
        <p:txBody>
          <a:bodyPr anchor="b">
            <a:normAutofit/>
          </a:bodyPr>
          <a:lstStyle>
            <a:lvl1pPr algn="l">
              <a:defRPr sz="2800" b="0" cap="none">
                <a:solidFill>
                  <a:schemeClr val="bg1"/>
                </a:solidFill>
                <a:latin typeface="Neo Sans Intel Light"/>
                <a:cs typeface="Neo Sans Intel Light"/>
              </a:defRPr>
            </a:lvl1pPr>
          </a:lstStyle>
          <a:p>
            <a:r>
              <a:rPr lang="en-US"/>
              <a:t>Click to edit Master title style</a:t>
            </a:r>
            <a:endParaRPr lang="en-US" dirty="0"/>
          </a:p>
        </p:txBody>
      </p:sp>
      <p:sp>
        <p:nvSpPr>
          <p:cNvPr id="3" name="Text Placeholder 2"/>
          <p:cNvSpPr>
            <a:spLocks noGrp="1"/>
          </p:cNvSpPr>
          <p:nvPr>
            <p:ph type="body" idx="1"/>
          </p:nvPr>
        </p:nvSpPr>
        <p:spPr>
          <a:xfrm>
            <a:off x="455613" y="3670234"/>
            <a:ext cx="7772400" cy="1500187"/>
          </a:xfrm>
        </p:spPr>
        <p:txBody>
          <a:bodyPr>
            <a:normAutofit/>
          </a:bodyPr>
          <a:lstStyle>
            <a:lvl1pPr marL="0" indent="0">
              <a:buNone/>
              <a:defRPr sz="1200">
                <a:solidFill>
                  <a:schemeClr val="accent3"/>
                </a:solidFill>
                <a:latin typeface="Neo Sans Intel Medium"/>
                <a:cs typeface="Neo Sans Intel Medium"/>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7" name="Slide Number Placeholder 5"/>
          <p:cNvSpPr>
            <a:spLocks noGrp="1"/>
          </p:cNvSpPr>
          <p:nvPr>
            <p:ph type="sldNum" sz="quarter" idx="10"/>
          </p:nvPr>
        </p:nvSpPr>
        <p:spPr/>
        <p:txBody>
          <a:bodyPr/>
          <a:lstStyle>
            <a:lvl1pPr>
              <a:defRPr>
                <a:solidFill>
                  <a:schemeClr val="accent1"/>
                </a:solidFill>
              </a:defRPr>
            </a:lvl1pPr>
          </a:lstStyle>
          <a:p>
            <a:fld id="{65F9D4DC-21B2-4CF6-8B77-B278D8DDEF30}" type="slidenum">
              <a:rPr lang="en-US" smtClean="0">
                <a:solidFill>
                  <a:srgbClr val="0071C5"/>
                </a:solidFill>
              </a:rPr>
              <a:pPr/>
              <a:t>‹#›</a:t>
            </a:fld>
            <a:endParaRPr lang="en-US">
              <a:solidFill>
                <a:srgbClr val="0071C5"/>
              </a:solidFill>
            </a:endParaRPr>
          </a:p>
        </p:txBody>
      </p:sp>
    </p:spTree>
    <p:extLst>
      <p:ext uri="{BB962C8B-B14F-4D97-AF65-F5344CB8AC3E}">
        <p14:creationId xmlns:p14="http://schemas.microsoft.com/office/powerpoint/2010/main" val="2238043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lue Section Break Image">
    <p:bg>
      <p:bgPr>
        <a:solidFill>
          <a:schemeClr val="accent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6396570"/>
            <a:ext cx="9144000" cy="461433"/>
          </a:xfrm>
          <a:custGeom>
            <a:avLst/>
            <a:gdLst>
              <a:gd name="T0" fmla="*/ 9137036 w 9162317"/>
              <a:gd name="T1" fmla="*/ 0 h 460573"/>
              <a:gd name="T2" fmla="*/ 8336152 w 9162317"/>
              <a:gd name="T3" fmla="*/ 5243 h 460573"/>
              <a:gd name="T4" fmla="*/ 7813838 w 9162317"/>
              <a:gd name="T5" fmla="*/ 235960 h 460573"/>
              <a:gd name="T6" fmla="*/ 0 w 9162317"/>
              <a:gd name="T7" fmla="*/ 230716 h 460573"/>
              <a:gd name="T8" fmla="*/ 0 w 9162317"/>
              <a:gd name="T9" fmla="*/ 346075 h 460573"/>
              <a:gd name="T10" fmla="*/ 9144000 w 9162317"/>
              <a:gd name="T11" fmla="*/ 340831 h 460573"/>
              <a:gd name="T12" fmla="*/ 9137036 w 9162317"/>
              <a:gd name="T13" fmla="*/ 0 h 4605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62317" h="460573">
                <a:moveTo>
                  <a:pt x="9155339" y="0"/>
                </a:moveTo>
                <a:lnTo>
                  <a:pt x="8352851" y="6978"/>
                </a:lnTo>
                <a:lnTo>
                  <a:pt x="7829490" y="314027"/>
                </a:lnTo>
                <a:lnTo>
                  <a:pt x="0" y="307048"/>
                </a:lnTo>
                <a:lnTo>
                  <a:pt x="0" y="460573"/>
                </a:lnTo>
                <a:lnTo>
                  <a:pt x="9162317" y="453594"/>
                </a:lnTo>
                <a:lnTo>
                  <a:pt x="9155339" y="0"/>
                </a:lnTo>
                <a:close/>
              </a:path>
            </a:pathLst>
          </a:custGeom>
          <a:solidFill>
            <a:schemeClr val="bg1"/>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a:solidFill>
                <a:prstClr val="black"/>
              </a:solidFill>
              <a:cs typeface="Arial" charset="0"/>
            </a:endParaRPr>
          </a:p>
        </p:txBody>
      </p:sp>
      <p:cxnSp>
        <p:nvCxnSpPr>
          <p:cNvPr id="5" name="Straight Connector 4"/>
          <p:cNvCxnSpPr/>
          <p:nvPr/>
        </p:nvCxnSpPr>
        <p:spPr>
          <a:xfrm>
            <a:off x="8686800" y="6489700"/>
            <a:ext cx="0" cy="239184"/>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14" descr="int_lookins_hrz_rgb_blu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258176" y="6464300"/>
            <a:ext cx="349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5613" y="2871402"/>
            <a:ext cx="7772400" cy="1362075"/>
          </a:xfrm>
        </p:spPr>
        <p:txBody>
          <a:bodyPr anchor="b">
            <a:normAutofit/>
          </a:bodyPr>
          <a:lstStyle>
            <a:lvl1pPr algn="l">
              <a:defRPr sz="2800" b="0" cap="none">
                <a:solidFill>
                  <a:schemeClr val="bg1"/>
                </a:solidFill>
                <a:latin typeface="Neo Sans Intel Light"/>
                <a:cs typeface="Neo Sans Intel Light"/>
              </a:defRPr>
            </a:lvl1pPr>
          </a:lstStyle>
          <a:p>
            <a:r>
              <a:rPr lang="en-US"/>
              <a:t>Click to edit Master title style</a:t>
            </a:r>
            <a:endParaRPr lang="en-US" dirty="0"/>
          </a:p>
        </p:txBody>
      </p:sp>
      <p:sp>
        <p:nvSpPr>
          <p:cNvPr id="3" name="Text Placeholder 2"/>
          <p:cNvSpPr>
            <a:spLocks noGrp="1"/>
          </p:cNvSpPr>
          <p:nvPr>
            <p:ph type="body" idx="1"/>
          </p:nvPr>
        </p:nvSpPr>
        <p:spPr>
          <a:xfrm>
            <a:off x="455613" y="4382190"/>
            <a:ext cx="7772400" cy="1500187"/>
          </a:xfrm>
        </p:spPr>
        <p:txBody>
          <a:bodyPr>
            <a:normAutofit/>
          </a:bodyPr>
          <a:lstStyle>
            <a:lvl1pPr marL="0" indent="0">
              <a:buNone/>
              <a:defRPr sz="1200">
                <a:solidFill>
                  <a:schemeClr val="accent3"/>
                </a:solidFill>
                <a:latin typeface="Neo Sans Intel Medium"/>
                <a:cs typeface="Neo Sans Intel Medium"/>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7" name="Slide Number Placeholder 5"/>
          <p:cNvSpPr>
            <a:spLocks noGrp="1"/>
          </p:cNvSpPr>
          <p:nvPr>
            <p:ph type="sldNum" sz="quarter" idx="10"/>
          </p:nvPr>
        </p:nvSpPr>
        <p:spPr/>
        <p:txBody>
          <a:bodyPr/>
          <a:lstStyle>
            <a:lvl1pPr>
              <a:defRPr>
                <a:solidFill>
                  <a:schemeClr val="accent1"/>
                </a:solidFill>
              </a:defRPr>
            </a:lvl1pPr>
          </a:lstStyle>
          <a:p>
            <a:fld id="{65F9D4DC-21B2-4CF6-8B77-B278D8DDEF30}" type="slidenum">
              <a:rPr lang="en-US" smtClean="0">
                <a:solidFill>
                  <a:srgbClr val="0071C5"/>
                </a:solidFill>
              </a:rPr>
              <a:pPr/>
              <a:t>‹#›</a:t>
            </a:fld>
            <a:endParaRPr lang="en-US">
              <a:solidFill>
                <a:srgbClr val="0071C5"/>
              </a:solidFill>
            </a:endParaRPr>
          </a:p>
        </p:txBody>
      </p:sp>
    </p:spTree>
    <p:extLst>
      <p:ext uri="{BB962C8B-B14F-4D97-AF65-F5344CB8AC3E}">
        <p14:creationId xmlns:p14="http://schemas.microsoft.com/office/powerpoint/2010/main" val="2262586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ack Cover">
    <p:bg>
      <p:bgPr>
        <a:solidFill>
          <a:schemeClr val="accent1"/>
        </a:solidFill>
        <a:effectLst/>
      </p:bgPr>
    </p:bg>
    <p:spTree>
      <p:nvGrpSpPr>
        <p:cNvPr id="1" name=""/>
        <p:cNvGrpSpPr/>
        <p:nvPr/>
      </p:nvGrpSpPr>
      <p:grpSpPr>
        <a:xfrm>
          <a:off x="0" y="0"/>
          <a:ext cx="0" cy="0"/>
          <a:chOff x="0" y="0"/>
          <a:chExt cx="0" cy="0"/>
        </a:xfrm>
      </p:grpSpPr>
      <p:pic>
        <p:nvPicPr>
          <p:cNvPr id="2" name="Picture 12" descr="Intel_LookInside_whit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78215" y="2499787"/>
            <a:ext cx="2255837" cy="184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3"/>
          <p:cNvSpPr>
            <a:spLocks noChangeArrowheads="1"/>
          </p:cNvSpPr>
          <p:nvPr/>
        </p:nvSpPr>
        <p:spPr bwMode="auto">
          <a:xfrm>
            <a:off x="455614" y="6366935"/>
            <a:ext cx="165590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8DC8E8"/>
                </a:solidFill>
                <a:cs typeface="Arial" charset="0"/>
              </a:rPr>
              <a:t>Intel Confidential — Do Not Forward</a:t>
            </a:r>
          </a:p>
        </p:txBody>
      </p:sp>
    </p:spTree>
    <p:extLst>
      <p:ext uri="{BB962C8B-B14F-4D97-AF65-F5344CB8AC3E}">
        <p14:creationId xmlns:p14="http://schemas.microsoft.com/office/powerpoint/2010/main" val="4002136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013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5"/>
            <a:ext cx="6794500" cy="104644"/>
          </a:xfrm>
          <a:prstGeom prst="rect">
            <a:avLst/>
          </a:prstGeom>
          <a:noFill/>
        </p:spPr>
        <p:txBody>
          <a:bodyPr wrap="square" lIns="0" tIns="0" rIns="0" bIns="0" rtlCol="0" anchor="b" anchorCtr="0">
            <a:spAutoFit/>
          </a:bodyPr>
          <a:lstStyle>
            <a:lvl1pPr marL="457189" indent="-457189" algn="l" defTabSz="914244"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44" rtl="0" eaLnBrk="1" latinLnBrk="0" hangingPunct="1">
              <a:buNone/>
              <a:defRPr lang="en-US" sz="800" kern="1200" smtClean="0">
                <a:solidFill>
                  <a:schemeClr val="tx1">
                    <a:lumMod val="50000"/>
                  </a:schemeClr>
                </a:solidFill>
                <a:latin typeface="+mn-lt"/>
                <a:ea typeface="+mn-ea"/>
                <a:cs typeface="+mn-cs"/>
              </a:defRPr>
            </a:lvl2pPr>
            <a:lvl3pPr marL="0" algn="l" defTabSz="914244" rtl="0" eaLnBrk="1" latinLnBrk="0" hangingPunct="1">
              <a:buNone/>
              <a:defRPr lang="en-US" sz="800" kern="1200" smtClean="0">
                <a:solidFill>
                  <a:schemeClr val="tx1">
                    <a:lumMod val="50000"/>
                  </a:schemeClr>
                </a:solidFill>
                <a:latin typeface="+mn-lt"/>
                <a:ea typeface="+mn-ea"/>
                <a:cs typeface="+mn-cs"/>
              </a:defRPr>
            </a:lvl3pPr>
            <a:lvl4pPr marL="0" algn="l" defTabSz="914244" rtl="0" eaLnBrk="1" latinLnBrk="0" hangingPunct="1">
              <a:buNone/>
              <a:defRPr lang="en-US" sz="800" kern="1200" smtClean="0">
                <a:solidFill>
                  <a:schemeClr val="tx1">
                    <a:lumMod val="50000"/>
                  </a:schemeClr>
                </a:solidFill>
                <a:latin typeface="+mn-lt"/>
                <a:ea typeface="+mn-ea"/>
                <a:cs typeface="+mn-cs"/>
              </a:defRPr>
            </a:lvl4pPr>
            <a:lvl5pPr marL="0" algn="l" defTabSz="914244"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702336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48"/>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44"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44" rtl="0" eaLnBrk="1" latinLnBrk="0" hangingPunct="1">
              <a:lnSpc>
                <a:spcPct val="85000"/>
              </a:lnSpc>
              <a:defRPr lang="en-US" sz="1800" b="1" kern="1200" dirty="0" smtClean="0">
                <a:solidFill>
                  <a:schemeClr val="bg1"/>
                </a:solidFill>
                <a:latin typeface="+mj-lt"/>
                <a:ea typeface="+mn-ea"/>
                <a:cs typeface="+mn-cs"/>
              </a:defRPr>
            </a:lvl2pPr>
            <a:lvl3pPr marL="0" algn="ctr" defTabSz="914244" rtl="0" eaLnBrk="1" latinLnBrk="0" hangingPunct="1">
              <a:lnSpc>
                <a:spcPct val="85000"/>
              </a:lnSpc>
              <a:defRPr lang="en-US" sz="1800" b="1" kern="1200" dirty="0" smtClean="0">
                <a:solidFill>
                  <a:schemeClr val="bg1"/>
                </a:solidFill>
                <a:latin typeface="+mj-lt"/>
                <a:ea typeface="+mn-ea"/>
                <a:cs typeface="+mn-cs"/>
              </a:defRPr>
            </a:lvl3pPr>
            <a:lvl4pPr marL="0" algn="ctr" defTabSz="914244" rtl="0" eaLnBrk="1" latinLnBrk="0" hangingPunct="1">
              <a:lnSpc>
                <a:spcPct val="85000"/>
              </a:lnSpc>
              <a:defRPr lang="en-US" sz="1800" b="1" kern="1200" dirty="0" smtClean="0">
                <a:solidFill>
                  <a:schemeClr val="bg1"/>
                </a:solidFill>
                <a:latin typeface="+mj-lt"/>
                <a:ea typeface="+mn-ea"/>
                <a:cs typeface="+mn-cs"/>
              </a:defRPr>
            </a:lvl4pPr>
            <a:lvl5pPr marL="0" algn="ctr" defTabSz="914244"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49"/>
            <a:ext cx="8337550" cy="3647643"/>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5"/>
            <a:ext cx="6794500" cy="104644"/>
          </a:xfrm>
          <a:prstGeom prst="rect">
            <a:avLst/>
          </a:prstGeom>
          <a:noFill/>
        </p:spPr>
        <p:txBody>
          <a:bodyPr wrap="square" lIns="0" tIns="0" rIns="0" bIns="0" rtlCol="0" anchor="b" anchorCtr="0">
            <a:spAutoFit/>
          </a:bodyPr>
          <a:lstStyle>
            <a:lvl1pPr marL="457189" indent="-457189" algn="l" defTabSz="914244"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44" rtl="0" eaLnBrk="1" latinLnBrk="0" hangingPunct="1">
              <a:buNone/>
              <a:defRPr lang="en-US" sz="800" kern="1200" smtClean="0">
                <a:solidFill>
                  <a:schemeClr val="tx1">
                    <a:lumMod val="50000"/>
                  </a:schemeClr>
                </a:solidFill>
                <a:latin typeface="+mn-lt"/>
                <a:ea typeface="+mn-ea"/>
                <a:cs typeface="+mn-cs"/>
              </a:defRPr>
            </a:lvl2pPr>
            <a:lvl3pPr marL="0" algn="l" defTabSz="914244" rtl="0" eaLnBrk="1" latinLnBrk="0" hangingPunct="1">
              <a:buNone/>
              <a:defRPr lang="en-US" sz="800" kern="1200" smtClean="0">
                <a:solidFill>
                  <a:schemeClr val="tx1">
                    <a:lumMod val="50000"/>
                  </a:schemeClr>
                </a:solidFill>
                <a:latin typeface="+mn-lt"/>
                <a:ea typeface="+mn-ea"/>
                <a:cs typeface="+mn-cs"/>
              </a:defRPr>
            </a:lvl3pPr>
            <a:lvl4pPr marL="0" algn="l" defTabSz="914244" rtl="0" eaLnBrk="1" latinLnBrk="0" hangingPunct="1">
              <a:buNone/>
              <a:defRPr lang="en-US" sz="800" kern="1200" smtClean="0">
                <a:solidFill>
                  <a:schemeClr val="tx1">
                    <a:lumMod val="50000"/>
                  </a:schemeClr>
                </a:solidFill>
                <a:latin typeface="+mn-lt"/>
                <a:ea typeface="+mn-ea"/>
                <a:cs typeface="+mn-cs"/>
              </a:defRPr>
            </a:lvl4pPr>
            <a:lvl5pPr marL="0" algn="l" defTabSz="914244"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819399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3/20/2018</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667106"/>
            <a:ext cx="8229600" cy="3693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877" algn="l"/>
              </a:tabLst>
              <a:defRPr lang="en-US" sz="1800" kern="1200" dirty="0" smtClean="0">
                <a:solidFill>
                  <a:schemeClr val="tx1"/>
                </a:solidFill>
                <a:latin typeface="+mn-lt"/>
                <a:ea typeface="+mn-ea"/>
                <a:cs typeface="+mn-cs"/>
              </a:defRPr>
            </a:lvl1pPr>
            <a:lvl2pPr marL="2290706" indent="-225419">
              <a:spcBef>
                <a:spcPts val="600"/>
              </a:spcBef>
              <a:spcAft>
                <a:spcPts val="0"/>
              </a:spcAft>
              <a:buClr>
                <a:srgbClr val="246284"/>
              </a:buClr>
              <a:defRPr/>
            </a:lvl2pPr>
            <a:lvl3pPr marL="2632010" indent="-174621">
              <a:spcBef>
                <a:spcPts val="400"/>
              </a:spcBef>
              <a:spcAft>
                <a:spcPts val="0"/>
              </a:spcAft>
              <a:buClr>
                <a:srgbClr val="003E70"/>
              </a:buClr>
              <a:buFont typeface="Segoe UI" panose="020B0502040204020203" pitchFamily="34" charset="0"/>
              <a:buChar char="–"/>
              <a:defRPr/>
            </a:lvl3pPr>
            <a:lvl4pPr marL="2919340" indent="-173034">
              <a:spcBef>
                <a:spcPts val="200"/>
              </a:spcBef>
              <a:spcAft>
                <a:spcPts val="0"/>
              </a:spcAft>
              <a:buClr>
                <a:schemeClr val="accent3"/>
              </a:buClr>
              <a:defRPr/>
            </a:lvl4pPr>
            <a:lvl5pPr marL="3546386" indent="-176209">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p:nvSpPr>
        <p:spPr bwMode="auto">
          <a:xfrm>
            <a:off x="4484512" y="6596849"/>
            <a:ext cx="157094" cy="153888"/>
          </a:xfrm>
          <a:prstGeom prst="rect">
            <a:avLst/>
          </a:prstGeom>
          <a:noFill/>
          <a:ln w="12700">
            <a:noFill/>
            <a:miter lim="800000"/>
            <a:headEnd/>
            <a:tailEnd/>
          </a:ln>
          <a:effectLst/>
        </p:spPr>
        <p:txBody>
          <a:bodyPr wrap="none" lIns="0" tIns="0" rIns="0" bIns="0" anchor="ctr" anchorCtr="1">
            <a:spAutoFit/>
          </a:bodyPr>
          <a:lstStyle/>
          <a:p>
            <a:pPr eaLnBrk="0" hangingPunct="0"/>
            <a:fld id="{5BE039FA-2507-47C1-8EEA-BFBAA57B9D91}" type="slidenum">
              <a:rPr lang="en-US" sz="1000">
                <a:solidFill>
                  <a:prstClr val="black"/>
                </a:solidFill>
                <a:cs typeface="Arial" charset="0"/>
              </a:rPr>
              <a:pPr eaLnBrk="0" hangingPunct="0"/>
              <a:t>‹#›</a:t>
            </a:fld>
            <a:endParaRPr lang="en-US" sz="1000" dirty="0">
              <a:solidFill>
                <a:prstClr val="black"/>
              </a:solidFill>
              <a:cs typeface="Arial" charset="0"/>
            </a:endParaRPr>
          </a:p>
        </p:txBody>
      </p:sp>
    </p:spTree>
    <p:extLst>
      <p:ext uri="{BB962C8B-B14F-4D97-AF65-F5344CB8AC3E}">
        <p14:creationId xmlns:p14="http://schemas.microsoft.com/office/powerpoint/2010/main" val="2743620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5"/>
            <a:ext cx="6794500" cy="104644"/>
          </a:xfrm>
          <a:prstGeom prst="rect">
            <a:avLst/>
          </a:prstGeom>
          <a:noFill/>
        </p:spPr>
        <p:txBody>
          <a:bodyPr wrap="square" lIns="0" tIns="0" rIns="0" bIns="0" rtlCol="0" anchor="b" anchorCtr="0">
            <a:spAutoFit/>
          </a:bodyPr>
          <a:lstStyle>
            <a:lvl1pPr marL="457189" indent="-457189" algn="l" defTabSz="914244"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44" rtl="0" eaLnBrk="1" latinLnBrk="0" hangingPunct="1">
              <a:buNone/>
              <a:defRPr lang="en-US" sz="800" kern="1200" smtClean="0">
                <a:solidFill>
                  <a:schemeClr val="tx1">
                    <a:lumMod val="50000"/>
                  </a:schemeClr>
                </a:solidFill>
                <a:latin typeface="+mn-lt"/>
                <a:ea typeface="+mn-ea"/>
                <a:cs typeface="+mn-cs"/>
              </a:defRPr>
            </a:lvl2pPr>
            <a:lvl3pPr marL="0" algn="l" defTabSz="914244" rtl="0" eaLnBrk="1" latinLnBrk="0" hangingPunct="1">
              <a:buNone/>
              <a:defRPr lang="en-US" sz="800" kern="1200" smtClean="0">
                <a:solidFill>
                  <a:schemeClr val="tx1">
                    <a:lumMod val="50000"/>
                  </a:schemeClr>
                </a:solidFill>
                <a:latin typeface="+mn-lt"/>
                <a:ea typeface="+mn-ea"/>
                <a:cs typeface="+mn-cs"/>
              </a:defRPr>
            </a:lvl3pPr>
            <a:lvl4pPr marL="0" algn="l" defTabSz="914244" rtl="0" eaLnBrk="1" latinLnBrk="0" hangingPunct="1">
              <a:buNone/>
              <a:defRPr lang="en-US" sz="800" kern="1200" smtClean="0">
                <a:solidFill>
                  <a:schemeClr val="tx1">
                    <a:lumMod val="50000"/>
                  </a:schemeClr>
                </a:solidFill>
                <a:latin typeface="+mn-lt"/>
                <a:ea typeface="+mn-ea"/>
                <a:cs typeface="+mn-cs"/>
              </a:defRPr>
            </a:lvl4pPr>
            <a:lvl5pPr marL="0" algn="l" defTabSz="914244"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372808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6"/>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378" indent="-174621">
              <a:spcBef>
                <a:spcPts val="400"/>
              </a:spcBef>
              <a:spcAft>
                <a:spcPts val="0"/>
              </a:spcAft>
              <a:buClr>
                <a:srgbClr val="003E70"/>
              </a:buClr>
              <a:buFont typeface="Segoe UI" panose="020B0502040204020203" pitchFamily="34" charset="0"/>
              <a:buChar char="–"/>
              <a:defRPr/>
            </a:lvl3pPr>
            <a:lvl4pPr marL="1200120" indent="-173034">
              <a:spcBef>
                <a:spcPts val="200"/>
              </a:spcBef>
              <a:spcAft>
                <a:spcPts val="0"/>
              </a:spcAft>
              <a:buClr>
                <a:schemeClr val="accent3"/>
              </a:buClr>
              <a:buFont typeface="Wingdings" panose="05000000000000000000" pitchFamily="2" charset="2"/>
              <a:buChar char=""/>
              <a:defRPr/>
            </a:lvl4pPr>
            <a:lvl5pPr marL="2004963" indent="-176209">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5"/>
            <a:ext cx="6794500" cy="104644"/>
          </a:xfrm>
          <a:prstGeom prst="rect">
            <a:avLst/>
          </a:prstGeom>
          <a:noFill/>
        </p:spPr>
        <p:txBody>
          <a:bodyPr wrap="square" lIns="0" tIns="0" rIns="0" bIns="0" rtlCol="0" anchor="b" anchorCtr="0">
            <a:spAutoFit/>
          </a:bodyPr>
          <a:lstStyle>
            <a:lvl1pPr marL="457189" indent="-457189" algn="l" defTabSz="914244"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44" rtl="0" eaLnBrk="1" latinLnBrk="0" hangingPunct="1">
              <a:buNone/>
              <a:defRPr lang="en-US" sz="800" kern="1200" smtClean="0">
                <a:solidFill>
                  <a:schemeClr val="tx1">
                    <a:lumMod val="50000"/>
                  </a:schemeClr>
                </a:solidFill>
                <a:latin typeface="+mn-lt"/>
                <a:ea typeface="+mn-ea"/>
                <a:cs typeface="+mn-cs"/>
              </a:defRPr>
            </a:lvl2pPr>
            <a:lvl3pPr marL="0" algn="l" defTabSz="914244" rtl="0" eaLnBrk="1" latinLnBrk="0" hangingPunct="1">
              <a:buNone/>
              <a:defRPr lang="en-US" sz="800" kern="1200" smtClean="0">
                <a:solidFill>
                  <a:schemeClr val="tx1">
                    <a:lumMod val="50000"/>
                  </a:schemeClr>
                </a:solidFill>
                <a:latin typeface="+mn-lt"/>
                <a:ea typeface="+mn-ea"/>
                <a:cs typeface="+mn-cs"/>
              </a:defRPr>
            </a:lvl3pPr>
            <a:lvl4pPr marL="0" algn="l" defTabSz="914244" rtl="0" eaLnBrk="1" latinLnBrk="0" hangingPunct="1">
              <a:buNone/>
              <a:defRPr lang="en-US" sz="800" kern="1200" smtClean="0">
                <a:solidFill>
                  <a:schemeClr val="tx1">
                    <a:lumMod val="50000"/>
                  </a:schemeClr>
                </a:solidFill>
                <a:latin typeface="+mn-lt"/>
                <a:ea typeface="+mn-ea"/>
                <a:cs typeface="+mn-cs"/>
              </a:defRPr>
            </a:lvl4pPr>
            <a:lvl5pPr marL="0" algn="l" defTabSz="914244"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745542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6"/>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378" indent="-174621">
              <a:spcBef>
                <a:spcPts val="400"/>
              </a:spcBef>
              <a:spcAft>
                <a:spcPts val="0"/>
              </a:spcAft>
              <a:buClr>
                <a:srgbClr val="003E70"/>
              </a:buClr>
              <a:buFont typeface="Segoe UI" panose="020B0502040204020203" pitchFamily="34" charset="0"/>
              <a:buChar char="–"/>
              <a:defRPr/>
            </a:lvl3pPr>
            <a:lvl4pPr marL="1200120" indent="-173034">
              <a:spcBef>
                <a:spcPts val="200"/>
              </a:spcBef>
              <a:spcAft>
                <a:spcPts val="0"/>
              </a:spcAft>
              <a:buClr>
                <a:schemeClr val="accent3"/>
              </a:buClr>
              <a:buFont typeface="Wingdings" panose="05000000000000000000" pitchFamily="2" charset="2"/>
              <a:buChar char=""/>
              <a:defRPr/>
            </a:lvl4pPr>
            <a:lvl5pPr marL="2004963" indent="-176209">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5"/>
            <a:ext cx="6794500" cy="104644"/>
          </a:xfrm>
          <a:prstGeom prst="rect">
            <a:avLst/>
          </a:prstGeom>
          <a:noFill/>
        </p:spPr>
        <p:txBody>
          <a:bodyPr wrap="square" lIns="0" tIns="0" rIns="0" bIns="0" rtlCol="0" anchor="b" anchorCtr="0">
            <a:spAutoFit/>
          </a:bodyPr>
          <a:lstStyle>
            <a:lvl1pPr marL="457189" indent="-457189" algn="l" defTabSz="914244"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44" rtl="0" eaLnBrk="1" latinLnBrk="0" hangingPunct="1">
              <a:buNone/>
              <a:defRPr lang="en-US" sz="800" kern="1200" smtClean="0">
                <a:solidFill>
                  <a:schemeClr val="tx1">
                    <a:lumMod val="50000"/>
                  </a:schemeClr>
                </a:solidFill>
                <a:latin typeface="+mn-lt"/>
                <a:ea typeface="+mn-ea"/>
                <a:cs typeface="+mn-cs"/>
              </a:defRPr>
            </a:lvl2pPr>
            <a:lvl3pPr marL="0" algn="l" defTabSz="914244" rtl="0" eaLnBrk="1" latinLnBrk="0" hangingPunct="1">
              <a:buNone/>
              <a:defRPr lang="en-US" sz="800" kern="1200" smtClean="0">
                <a:solidFill>
                  <a:schemeClr val="tx1">
                    <a:lumMod val="50000"/>
                  </a:schemeClr>
                </a:solidFill>
                <a:latin typeface="+mn-lt"/>
                <a:ea typeface="+mn-ea"/>
                <a:cs typeface="+mn-cs"/>
              </a:defRPr>
            </a:lvl3pPr>
            <a:lvl4pPr marL="0" algn="l" defTabSz="914244" rtl="0" eaLnBrk="1" latinLnBrk="0" hangingPunct="1">
              <a:buNone/>
              <a:defRPr lang="en-US" sz="800" kern="1200" smtClean="0">
                <a:solidFill>
                  <a:schemeClr val="tx1">
                    <a:lumMod val="50000"/>
                  </a:schemeClr>
                </a:solidFill>
                <a:latin typeface="+mn-lt"/>
                <a:ea typeface="+mn-ea"/>
                <a:cs typeface="+mn-cs"/>
              </a:defRPr>
            </a:lvl4pPr>
            <a:lvl5pPr marL="0" algn="l" defTabSz="914244"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981067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9" name="Shape 19"/>
          <p:cNvSpPr>
            <a:spLocks noGrp="1"/>
          </p:cNvSpPr>
          <p:nvPr>
            <p:ph type="title"/>
          </p:nvPr>
        </p:nvSpPr>
        <p:spPr>
          <a:xfrm>
            <a:off x="669728" y="312540"/>
            <a:ext cx="7804547" cy="1518047"/>
          </a:xfrm>
          <a:prstGeom prst="rect">
            <a:avLst/>
          </a:prstGeom>
        </p:spPr>
        <p:txBody>
          <a:bodyPr lIns="0" tIns="0" rIns="0" bIns="0">
            <a:normAutofit/>
          </a:bodyPr>
          <a:lstStyle>
            <a:lvl1pPr defTabSz="366693">
              <a:defRPr sz="5000">
                <a:latin typeface="+mn-lt"/>
                <a:ea typeface="+mn-ea"/>
                <a:cs typeface="+mn-cs"/>
                <a:sym typeface="Helvetica Light"/>
              </a:defRPr>
            </a:lvl1pPr>
          </a:lstStyle>
          <a:p>
            <a:pPr lvl="0">
              <a:defRPr sz="1800"/>
            </a:pPr>
            <a:r>
              <a:rPr sz="5000"/>
              <a:t>Title Text</a:t>
            </a:r>
          </a:p>
        </p:txBody>
      </p:sp>
      <p:sp>
        <p:nvSpPr>
          <p:cNvPr id="20" name="Shape 20"/>
          <p:cNvSpPr>
            <a:spLocks noGrp="1"/>
          </p:cNvSpPr>
          <p:nvPr>
            <p:ph type="body" idx="1"/>
          </p:nvPr>
        </p:nvSpPr>
        <p:spPr>
          <a:xfrm>
            <a:off x="669728" y="1830588"/>
            <a:ext cx="7804547" cy="4420195"/>
          </a:xfrm>
          <a:prstGeom prst="rect">
            <a:avLst/>
          </a:prstGeom>
        </p:spPr>
        <p:txBody>
          <a:bodyPr lIns="0" tIns="0" rIns="0" bIns="0" anchor="ctr">
            <a:normAutofit/>
          </a:bodyPr>
          <a:lstStyle>
            <a:lvl1pPr marL="279006" indent="-279006" algn="l" defTabSz="366693">
              <a:spcBef>
                <a:spcPts val="2636"/>
              </a:spcBef>
              <a:buSzPct val="75000"/>
              <a:buChar char="•"/>
              <a:defRPr sz="2300">
                <a:solidFill>
                  <a:srgbClr val="000000"/>
                </a:solidFill>
                <a:latin typeface="+mn-lt"/>
                <a:ea typeface="+mn-ea"/>
                <a:cs typeface="+mn-cs"/>
                <a:sym typeface="Helvetica Light"/>
              </a:defRPr>
            </a:lvl1pPr>
            <a:lvl2pPr marL="558011" indent="-279006" algn="l" defTabSz="366693">
              <a:spcBef>
                <a:spcPts val="2636"/>
              </a:spcBef>
              <a:buSzPct val="75000"/>
              <a:buChar char="•"/>
              <a:defRPr sz="2300">
                <a:solidFill>
                  <a:srgbClr val="000000"/>
                </a:solidFill>
                <a:latin typeface="+mn-lt"/>
                <a:ea typeface="+mn-ea"/>
                <a:cs typeface="+mn-cs"/>
                <a:sym typeface="Helvetica Light"/>
              </a:defRPr>
            </a:lvl2pPr>
            <a:lvl3pPr marL="837017" indent="-279006" algn="l" defTabSz="366693">
              <a:spcBef>
                <a:spcPts val="2636"/>
              </a:spcBef>
              <a:buSzPct val="75000"/>
              <a:buChar char="•"/>
              <a:defRPr sz="2300">
                <a:solidFill>
                  <a:srgbClr val="000000"/>
                </a:solidFill>
                <a:latin typeface="+mn-lt"/>
                <a:ea typeface="+mn-ea"/>
                <a:cs typeface="+mn-cs"/>
                <a:sym typeface="Helvetica Light"/>
              </a:defRPr>
            </a:lvl3pPr>
            <a:lvl4pPr marL="1116023" indent="-279006" algn="l" defTabSz="366693">
              <a:spcBef>
                <a:spcPts val="2636"/>
              </a:spcBef>
              <a:buSzPct val="75000"/>
              <a:buChar char="•"/>
              <a:defRPr sz="2300">
                <a:solidFill>
                  <a:srgbClr val="000000"/>
                </a:solidFill>
                <a:latin typeface="+mn-lt"/>
                <a:ea typeface="+mn-ea"/>
                <a:cs typeface="+mn-cs"/>
                <a:sym typeface="Helvetica Light"/>
              </a:defRPr>
            </a:lvl4pPr>
            <a:lvl5pPr marL="1395028" indent="-279006" algn="l" defTabSz="366693">
              <a:spcBef>
                <a:spcPts val="2636"/>
              </a:spcBef>
              <a:buSzPct val="75000"/>
              <a:buChar char="•"/>
              <a:defRPr sz="2300">
                <a:solidFill>
                  <a:srgbClr val="000000"/>
                </a:solidFill>
                <a:latin typeface="+mn-lt"/>
                <a:ea typeface="+mn-ea"/>
                <a:cs typeface="+mn-cs"/>
                <a:sym typeface="Helvetica Light"/>
              </a:defRPr>
            </a:lvl5pPr>
          </a:lstStyle>
          <a:p>
            <a:pPr lvl="0">
              <a:defRPr sz="1800"/>
            </a:pPr>
            <a:r>
              <a:rPr sz="2300"/>
              <a:t>Body Level One</a:t>
            </a:r>
          </a:p>
          <a:p>
            <a:pPr lvl="1">
              <a:defRPr sz="1800"/>
            </a:pPr>
            <a:r>
              <a:rPr sz="2300"/>
              <a:t>Body Level Two</a:t>
            </a:r>
          </a:p>
          <a:p>
            <a:pPr lvl="2">
              <a:defRPr sz="1800"/>
            </a:pPr>
            <a:r>
              <a:rPr sz="2300"/>
              <a:t>Body Level Three</a:t>
            </a:r>
          </a:p>
          <a:p>
            <a:pPr lvl="3">
              <a:defRPr sz="1800"/>
            </a:pPr>
            <a:r>
              <a:rPr sz="2300"/>
              <a:t>Body Level Four</a:t>
            </a:r>
          </a:p>
          <a:p>
            <a:pPr lvl="4">
              <a:defRPr sz="1800"/>
            </a:pPr>
            <a:r>
              <a:rPr sz="2300"/>
              <a:t>Body Level Five</a:t>
            </a:r>
          </a:p>
        </p:txBody>
      </p:sp>
    </p:spTree>
    <p:extLst>
      <p:ext uri="{BB962C8B-B14F-4D97-AF65-F5344CB8AC3E}">
        <p14:creationId xmlns:p14="http://schemas.microsoft.com/office/powerpoint/2010/main" val="167855960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pic>
        <p:nvPicPr>
          <p:cNvPr id="4" name="Picture 13" descr="circular.png"/>
          <p:cNvPicPr>
            <a:picLocks noChangeAspect="1"/>
          </p:cNvPicPr>
          <p:nvPr userDrawn="1"/>
        </p:nvPicPr>
        <p:blipFill>
          <a:blip r:embed="rId2" cstate="print"/>
          <a:srcRect/>
          <a:stretch>
            <a:fillRect/>
          </a:stretch>
        </p:blipFill>
        <p:spPr bwMode="auto">
          <a:xfrm>
            <a:off x="44451" y="635002"/>
            <a:ext cx="5078413" cy="5078413"/>
          </a:xfrm>
          <a:prstGeom prst="rect">
            <a:avLst/>
          </a:prstGeom>
          <a:noFill/>
          <a:ln w="9525">
            <a:noFill/>
            <a:miter lim="800000"/>
            <a:headEnd/>
            <a:tailEnd/>
          </a:ln>
        </p:spPr>
      </p:pic>
      <p:pic>
        <p:nvPicPr>
          <p:cNvPr id="5" name="Picture 14" descr="circular.png"/>
          <p:cNvPicPr>
            <a:picLocks noChangeAspect="1"/>
          </p:cNvPicPr>
          <p:nvPr userDrawn="1"/>
        </p:nvPicPr>
        <p:blipFill>
          <a:blip r:embed="rId2" cstate="print"/>
          <a:srcRect/>
          <a:stretch>
            <a:fillRect/>
          </a:stretch>
        </p:blipFill>
        <p:spPr bwMode="auto">
          <a:xfrm>
            <a:off x="44451" y="-341313"/>
            <a:ext cx="5078413" cy="5078413"/>
          </a:xfrm>
          <a:prstGeom prst="rect">
            <a:avLst/>
          </a:prstGeom>
          <a:noFill/>
          <a:ln w="9525">
            <a:noFill/>
            <a:miter lim="800000"/>
            <a:headEnd/>
            <a:tailEnd/>
          </a:ln>
        </p:spPr>
      </p:pic>
      <p:sp>
        <p:nvSpPr>
          <p:cNvPr id="71" name="Title Placeholder 1"/>
          <p:cNvSpPr>
            <a:spLocks noGrp="1"/>
          </p:cNvSpPr>
          <p:nvPr>
            <p:ph type="title"/>
          </p:nvPr>
        </p:nvSpPr>
        <p:spPr>
          <a:xfrm>
            <a:off x="728716" y="719140"/>
            <a:ext cx="4310009" cy="720725"/>
          </a:xfrm>
          <a:prstGeom prst="rect">
            <a:avLst/>
          </a:prstGeom>
        </p:spPr>
        <p:txBody>
          <a:bodyPr rtlCol="0">
            <a:noAutofit/>
          </a:bodyPr>
          <a:lstStyle/>
          <a:p>
            <a:r>
              <a:rPr lang="en-US" dirty="0"/>
              <a:t>Click to edit Master title style</a:t>
            </a:r>
          </a:p>
        </p:txBody>
      </p:sp>
      <p:sp>
        <p:nvSpPr>
          <p:cNvPr id="70" name="Content Placeholder 2"/>
          <p:cNvSpPr>
            <a:spLocks noGrp="1"/>
          </p:cNvSpPr>
          <p:nvPr>
            <p:ph idx="1"/>
          </p:nvPr>
        </p:nvSpPr>
        <p:spPr>
          <a:xfrm>
            <a:off x="719137" y="1800227"/>
            <a:ext cx="4319587" cy="3899611"/>
          </a:xfrm>
          <a:prstGeom prst="rect">
            <a:avLst/>
          </a:prstGeom>
        </p:spPr>
        <p:txBody>
          <a:bodyPr lIns="0" tIns="0" rIns="0" bIns="0"/>
          <a:lstStyle>
            <a:lvl1pPr>
              <a:spcBef>
                <a:spcPts val="450"/>
              </a:spcBef>
              <a:defRPr sz="1500">
                <a:solidFill>
                  <a:srgbClr val="004280"/>
                </a:solidFill>
              </a:defRPr>
            </a:lvl1pPr>
            <a:lvl2pPr marL="270000" indent="-135000">
              <a:spcBef>
                <a:spcPts val="450"/>
              </a:spcBef>
              <a:buClr>
                <a:schemeClr val="bg1"/>
              </a:buClr>
              <a:buSzPct val="90000"/>
              <a:buFont typeface="Arial"/>
              <a:buChar char="•"/>
              <a:defRPr sz="1500">
                <a:solidFill>
                  <a:srgbClr val="004280"/>
                </a:solidFill>
              </a:defRPr>
            </a:lvl2pPr>
            <a:lvl3pPr marL="405000" indent="-135000">
              <a:spcBef>
                <a:spcPts val="450"/>
              </a:spcBef>
              <a:buClr>
                <a:schemeClr val="bg1"/>
              </a:buClr>
              <a:buSzPct val="100000"/>
              <a:buFont typeface="Arial"/>
              <a:buChar char="•"/>
              <a:defRPr sz="1500">
                <a:solidFill>
                  <a:srgbClr val="004280"/>
                </a:solidFill>
              </a:defRPr>
            </a:lvl3pPr>
            <a:lvl4pPr marL="540000" indent="-135000">
              <a:spcBef>
                <a:spcPts val="450"/>
              </a:spcBef>
              <a:buClr>
                <a:schemeClr val="bg1"/>
              </a:buClr>
              <a:buFont typeface="Arial"/>
              <a:buChar char="•"/>
              <a:defRPr sz="1500">
                <a:solidFill>
                  <a:srgbClr val="004280"/>
                </a:solidFill>
              </a:defRPr>
            </a:lvl4pPr>
            <a:lvl5pPr marL="675000" indent="-135000">
              <a:spcBef>
                <a:spcPts val="450"/>
              </a:spcBef>
              <a:buClr>
                <a:schemeClr val="bg1"/>
              </a:buClr>
              <a:buFont typeface="Arial"/>
              <a:buChar char="•"/>
              <a:defRPr sz="1500">
                <a:solidFill>
                  <a:srgbClr val="00428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949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Bulleted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411797"/>
            <a:ext cx="8229600" cy="1158240"/>
          </a:xfrm>
        </p:spPr>
        <p:txBody>
          <a:bodyPr/>
          <a:lstStyle>
            <a:lvl1pPr>
              <a:defRPr b="0" i="0" baseline="0">
                <a:solidFill>
                  <a:srgbClr val="003C71"/>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455614" y="1604434"/>
            <a:ext cx="8228012" cy="4567767"/>
          </a:xfrm>
        </p:spPr>
        <p:txBody>
          <a:bodyPr/>
          <a:lstStyle>
            <a:lvl1pPr>
              <a:defRPr>
                <a:solidFill>
                  <a:srgbClr val="0071C5"/>
                </a:solidFill>
              </a:defRPr>
            </a:lvl1pPr>
            <a:lvl2pPr>
              <a:defRPr sz="1800"/>
            </a:lvl2pPr>
            <a:lvl3pPr>
              <a:defRPr sz="1800"/>
            </a:lvl3pPr>
            <a:lvl4pPr>
              <a:defRPr sz="1600"/>
            </a:lvl4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361269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3/20/2018</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3/20/2018</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3/20/2018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a:t>Click to edit Master Title Style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3/20/2018</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3/20/2018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oleObject" Target="../embeddings/oleObject1.bin"/><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ags" Target="../tags/tag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vmlDrawing" Target="../drawings/vmlDrawing1.v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2.xml"/><Relationship Id="rId28" Type="http://schemas.openxmlformats.org/officeDocument/2006/relationships/image" Target="../media/image20.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image" Target="../media/image19.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3/20/2018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5"/>
            </p:custDataLs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3091"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1589" y="2118"/>
                        <a:ext cx="1587" cy="2116"/>
                      </a:xfrm>
                      <a:prstGeom prst="rect">
                        <a:avLst/>
                      </a:prstGeom>
                    </p:spPr>
                  </p:pic>
                </p:oleObj>
              </mc:Fallback>
            </mc:AlternateContent>
          </a:graphicData>
        </a:graphic>
      </p:graphicFrame>
      <p:sp>
        <p:nvSpPr>
          <p:cNvPr id="12" name="Freeform 11"/>
          <p:cNvSpPr>
            <a:spLocks/>
          </p:cNvSpPr>
          <p:nvPr/>
        </p:nvSpPr>
        <p:spPr bwMode="auto">
          <a:xfrm>
            <a:off x="1" y="6405035"/>
            <a:ext cx="9150350" cy="455084"/>
          </a:xfrm>
          <a:custGeom>
            <a:avLst/>
            <a:gdLst>
              <a:gd name="T0" fmla="*/ 9149247 w 9169169"/>
              <a:gd name="T1" fmla="*/ 1906 h 456141"/>
              <a:gd name="T2" fmla="*/ 8335707 w 9169169"/>
              <a:gd name="T3" fmla="*/ 0 h 456141"/>
              <a:gd name="T4" fmla="*/ 7813421 w 9169169"/>
              <a:gd name="T5" fmla="*/ 229753 h 456141"/>
              <a:gd name="T6" fmla="*/ 0 w 9169169"/>
              <a:gd name="T7" fmla="*/ 224531 h 456141"/>
              <a:gd name="T8" fmla="*/ 0 w 9169169"/>
              <a:gd name="T9" fmla="*/ 339408 h 456141"/>
              <a:gd name="T10" fmla="*/ 9149861 w 9169169"/>
              <a:gd name="T11" fmla="*/ 341313 h 456141"/>
              <a:gd name="T12" fmla="*/ 9149247 w 9169169"/>
              <a:gd name="T13" fmla="*/ 1906 h 456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69169" h="456141">
                <a:moveTo>
                  <a:pt x="9168064" y="2547"/>
                </a:moveTo>
                <a:lnTo>
                  <a:pt x="8352851" y="0"/>
                </a:lnTo>
                <a:lnTo>
                  <a:pt x="7829490" y="307049"/>
                </a:lnTo>
                <a:lnTo>
                  <a:pt x="0" y="300070"/>
                </a:lnTo>
                <a:lnTo>
                  <a:pt x="0" y="453595"/>
                </a:lnTo>
                <a:lnTo>
                  <a:pt x="9168679" y="456141"/>
                </a:lnTo>
                <a:cubicBezTo>
                  <a:pt x="9170595" y="308118"/>
                  <a:pt x="9166148" y="150570"/>
                  <a:pt x="9168064" y="2547"/>
                </a:cubicBezTo>
                <a:close/>
              </a:path>
            </a:pathLst>
          </a:custGeom>
          <a:solidFill>
            <a:schemeClr val="accent1"/>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a:solidFill>
                <a:prstClr val="black"/>
              </a:solidFill>
              <a:cs typeface="Arial" charset="0"/>
            </a:endParaRPr>
          </a:p>
        </p:txBody>
      </p:sp>
      <p:sp>
        <p:nvSpPr>
          <p:cNvPr id="1027" name="Title Placeholder 1"/>
          <p:cNvSpPr>
            <a:spLocks noGrp="1"/>
          </p:cNvSpPr>
          <p:nvPr>
            <p:ph type="title"/>
          </p:nvPr>
        </p:nvSpPr>
        <p:spPr bwMode="auto">
          <a:xfrm>
            <a:off x="457200" y="209553"/>
            <a:ext cx="8229600" cy="98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5616" y="1600203"/>
            <a:ext cx="8167687" cy="462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16pt Regular Big Bullet One</a:t>
            </a:r>
          </a:p>
          <a:p>
            <a:pPr lvl="2"/>
            <a:r>
              <a:rPr lang="en-US"/>
              <a:t>Sub-bullet</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6183"/>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fld id="{91AC250D-0513-4417-98A5-50F5602E0B70}" type="datetimeFigureOut">
              <a:rPr lang="en-US" smtClean="0">
                <a:cs typeface="Arial" charset="0"/>
              </a:rPr>
              <a:pPr/>
              <a:t>3/20/2018</a:t>
            </a:fld>
            <a:endParaRPr lang="en-US">
              <a:cs typeface="Arial" charset="0"/>
            </a:endParaRPr>
          </a:p>
        </p:txBody>
      </p:sp>
      <p:sp>
        <p:nvSpPr>
          <p:cNvPr id="5" name="Footer Placeholder 4"/>
          <p:cNvSpPr>
            <a:spLocks noGrp="1"/>
          </p:cNvSpPr>
          <p:nvPr>
            <p:ph type="ftr" sz="quarter" idx="3"/>
          </p:nvPr>
        </p:nvSpPr>
        <p:spPr>
          <a:xfrm>
            <a:off x="3124200" y="6356354"/>
            <a:ext cx="2895600" cy="366183"/>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Neo Sans Intel"/>
                <a:ea typeface="+mn-ea"/>
                <a:cs typeface="+mn-cs"/>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872288" y="6457954"/>
            <a:ext cx="2133600" cy="366183"/>
          </a:xfrm>
          <a:prstGeom prst="rect">
            <a:avLst/>
          </a:prstGeom>
        </p:spPr>
        <p:txBody>
          <a:bodyPr vert="horz" wrap="square" lIns="0" tIns="0" rIns="0" bIns="0" numCol="1" anchor="ctr" anchorCtr="0" compatLnSpc="1">
            <a:prstTxWarp prst="textNoShape">
              <a:avLst/>
            </a:prstTxWarp>
          </a:bodyPr>
          <a:lstStyle>
            <a:lvl1pPr algn="r">
              <a:defRPr sz="800">
                <a:solidFill>
                  <a:srgbClr val="FFFFFF"/>
                </a:solidFill>
                <a:latin typeface="Neo Sans Intel Light" pitchFamily="34" charset="0"/>
              </a:defRPr>
            </a:lvl1pPr>
          </a:lstStyle>
          <a:p>
            <a:fld id="{65F9D4DC-21B2-4CF6-8B77-B278D8DDEF30}" type="slidenum">
              <a:rPr lang="en-US" smtClean="0">
                <a:cs typeface="Arial" charset="0"/>
              </a:rPr>
              <a:pPr/>
              <a:t>‹#›</a:t>
            </a:fld>
            <a:endParaRPr lang="en-US">
              <a:cs typeface="Arial" charset="0"/>
            </a:endParaRPr>
          </a:p>
        </p:txBody>
      </p:sp>
      <p:cxnSp>
        <p:nvCxnSpPr>
          <p:cNvPr id="11" name="Straight Connector 10"/>
          <p:cNvCxnSpPr/>
          <p:nvPr/>
        </p:nvCxnSpPr>
        <p:spPr>
          <a:xfrm>
            <a:off x="8724900" y="6510867"/>
            <a:ext cx="0" cy="239184"/>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33" name="Picture 9" descr="int_lookins_hrz_rgb_wht_24.png"/>
          <p:cNvPicPr>
            <a:picLocks noChangeAspect="1"/>
          </p:cNvPicPr>
          <p:nvPr/>
        </p:nvPicPr>
        <p:blipFill>
          <a:blip r:embed="rId28" cstate="email">
            <a:extLst>
              <a:ext uri="{28A0092B-C50C-407E-A947-70E740481C1C}">
                <a14:useLocalDpi xmlns:a14="http://schemas.microsoft.com/office/drawing/2010/main" val="0"/>
              </a:ext>
            </a:extLst>
          </a:blip>
          <a:srcRect/>
          <a:stretch>
            <a:fillRect/>
          </a:stretch>
        </p:blipFill>
        <p:spPr bwMode="auto">
          <a:xfrm>
            <a:off x="8262939" y="6485470"/>
            <a:ext cx="355600" cy="30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94032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Lst>
  <p:txStyles>
    <p:titleStyle>
      <a:lvl1pPr algn="l" defTabSz="457189" rtl="0" eaLnBrk="0" fontAlgn="base" hangingPunct="0">
        <a:spcBef>
          <a:spcPct val="0"/>
        </a:spcBef>
        <a:spcAft>
          <a:spcPct val="0"/>
        </a:spcAft>
        <a:defRPr sz="2800" kern="1200">
          <a:solidFill>
            <a:schemeClr val="accent1"/>
          </a:solidFill>
          <a:latin typeface="Neo Sans Intel Light"/>
          <a:ea typeface="MS PGothic" pitchFamily="34" charset="-128"/>
          <a:cs typeface="ＭＳ Ｐゴシック" charset="0"/>
        </a:defRPr>
      </a:lvl1pPr>
      <a:lvl2pPr algn="l" defTabSz="457189" rtl="0" eaLnBrk="0" fontAlgn="base" hangingPunct="0">
        <a:spcBef>
          <a:spcPct val="0"/>
        </a:spcBef>
        <a:spcAft>
          <a:spcPct val="0"/>
        </a:spcAft>
        <a:defRPr sz="2800">
          <a:solidFill>
            <a:schemeClr val="accent1"/>
          </a:solidFill>
          <a:latin typeface="Neo Sans Intel Light" charset="0"/>
          <a:ea typeface="MS PGothic" pitchFamily="34" charset="-128"/>
          <a:cs typeface="ＭＳ Ｐゴシック" charset="0"/>
        </a:defRPr>
      </a:lvl2pPr>
      <a:lvl3pPr algn="l" defTabSz="457189" rtl="0" eaLnBrk="0" fontAlgn="base" hangingPunct="0">
        <a:spcBef>
          <a:spcPct val="0"/>
        </a:spcBef>
        <a:spcAft>
          <a:spcPct val="0"/>
        </a:spcAft>
        <a:defRPr sz="2800">
          <a:solidFill>
            <a:schemeClr val="accent1"/>
          </a:solidFill>
          <a:latin typeface="Neo Sans Intel Light" charset="0"/>
          <a:ea typeface="MS PGothic" pitchFamily="34" charset="-128"/>
          <a:cs typeface="ＭＳ Ｐゴシック" charset="0"/>
        </a:defRPr>
      </a:lvl3pPr>
      <a:lvl4pPr algn="l" defTabSz="457189" rtl="0" eaLnBrk="0" fontAlgn="base" hangingPunct="0">
        <a:spcBef>
          <a:spcPct val="0"/>
        </a:spcBef>
        <a:spcAft>
          <a:spcPct val="0"/>
        </a:spcAft>
        <a:defRPr sz="2800">
          <a:solidFill>
            <a:schemeClr val="accent1"/>
          </a:solidFill>
          <a:latin typeface="Neo Sans Intel Light" charset="0"/>
          <a:ea typeface="MS PGothic" pitchFamily="34" charset="-128"/>
          <a:cs typeface="ＭＳ Ｐゴシック" charset="0"/>
        </a:defRPr>
      </a:lvl4pPr>
      <a:lvl5pPr algn="l" defTabSz="457189" rtl="0" eaLnBrk="0" fontAlgn="base" hangingPunct="0">
        <a:spcBef>
          <a:spcPct val="0"/>
        </a:spcBef>
        <a:spcAft>
          <a:spcPct val="0"/>
        </a:spcAft>
        <a:defRPr sz="2800">
          <a:solidFill>
            <a:schemeClr val="accent1"/>
          </a:solidFill>
          <a:latin typeface="Neo Sans Intel Light" charset="0"/>
          <a:ea typeface="MS PGothic" pitchFamily="34" charset="-128"/>
          <a:cs typeface="ＭＳ Ｐゴシック" charset="0"/>
        </a:defRPr>
      </a:lvl5pPr>
      <a:lvl6pPr marL="457189" algn="l" defTabSz="457189" rtl="0" fontAlgn="base">
        <a:spcBef>
          <a:spcPct val="0"/>
        </a:spcBef>
        <a:spcAft>
          <a:spcPct val="0"/>
        </a:spcAft>
        <a:defRPr sz="2800">
          <a:solidFill>
            <a:schemeClr val="accent1"/>
          </a:solidFill>
          <a:latin typeface="Neo Sans Intel Light" charset="0"/>
          <a:ea typeface="ＭＳ Ｐゴシック" charset="0"/>
          <a:cs typeface="ＭＳ Ｐゴシック" charset="0"/>
        </a:defRPr>
      </a:lvl6pPr>
      <a:lvl7pPr marL="914378" algn="l" defTabSz="457189" rtl="0" fontAlgn="base">
        <a:spcBef>
          <a:spcPct val="0"/>
        </a:spcBef>
        <a:spcAft>
          <a:spcPct val="0"/>
        </a:spcAft>
        <a:defRPr sz="2800">
          <a:solidFill>
            <a:schemeClr val="accent1"/>
          </a:solidFill>
          <a:latin typeface="Neo Sans Intel Light" charset="0"/>
          <a:ea typeface="ＭＳ Ｐゴシック" charset="0"/>
          <a:cs typeface="ＭＳ Ｐゴシック" charset="0"/>
        </a:defRPr>
      </a:lvl7pPr>
      <a:lvl8pPr marL="1371566" algn="l" defTabSz="457189" rtl="0" fontAlgn="base">
        <a:spcBef>
          <a:spcPct val="0"/>
        </a:spcBef>
        <a:spcAft>
          <a:spcPct val="0"/>
        </a:spcAft>
        <a:defRPr sz="2800">
          <a:solidFill>
            <a:schemeClr val="accent1"/>
          </a:solidFill>
          <a:latin typeface="Neo Sans Intel Light" charset="0"/>
          <a:ea typeface="ＭＳ Ｐゴシック" charset="0"/>
          <a:cs typeface="ＭＳ Ｐゴシック" charset="0"/>
        </a:defRPr>
      </a:lvl8pPr>
      <a:lvl9pPr marL="1828754" algn="l" defTabSz="457189" rtl="0" fontAlgn="base">
        <a:spcBef>
          <a:spcPct val="0"/>
        </a:spcBef>
        <a:spcAft>
          <a:spcPct val="0"/>
        </a:spcAft>
        <a:defRPr sz="2800">
          <a:solidFill>
            <a:schemeClr val="accent1"/>
          </a:solidFill>
          <a:latin typeface="Neo Sans Intel Light" charset="0"/>
          <a:ea typeface="ＭＳ Ｐゴシック" charset="0"/>
          <a:cs typeface="ＭＳ Ｐゴシック" charset="0"/>
        </a:defRPr>
      </a:lvl9pPr>
    </p:titleStyle>
    <p:bodyStyle>
      <a:lvl1pPr marL="342892" indent="-342892" algn="l" defTabSz="457189" rtl="0" eaLnBrk="0" fontAlgn="base" hangingPunct="0">
        <a:spcBef>
          <a:spcPts val="1200"/>
        </a:spcBef>
        <a:spcAft>
          <a:spcPct val="0"/>
        </a:spcAft>
        <a:buFont typeface="Arial" charset="0"/>
        <a:defRPr kern="1200">
          <a:solidFill>
            <a:srgbClr val="0071C5"/>
          </a:solidFill>
          <a:latin typeface="Neo Sans Intel"/>
          <a:ea typeface="MS PGothic" pitchFamily="34" charset="-128"/>
          <a:cs typeface="Neo Sans Intel"/>
        </a:defRPr>
      </a:lvl1pPr>
      <a:lvl2pPr marL="225419" indent="-225419" algn="l" defTabSz="457189" rtl="0" eaLnBrk="0" fontAlgn="base" hangingPunct="0">
        <a:spcBef>
          <a:spcPts val="800"/>
        </a:spcBef>
        <a:spcAft>
          <a:spcPct val="0"/>
        </a:spcAft>
        <a:buFont typeface="Wingdings" pitchFamily="2" charset="2"/>
        <a:buChar char="§"/>
        <a:defRPr sz="1600" kern="1200">
          <a:solidFill>
            <a:schemeClr val="tx2"/>
          </a:solidFill>
          <a:latin typeface="Neo Sans Intel"/>
          <a:ea typeface="MS PGothic" pitchFamily="34" charset="-128"/>
          <a:cs typeface="Neo Sans Intel Medium"/>
        </a:defRPr>
      </a:lvl2pPr>
      <a:lvl3pPr marL="571486" indent="-228594" algn="l" defTabSz="457189" rtl="0" eaLnBrk="0" fontAlgn="base" hangingPunct="0">
        <a:spcBef>
          <a:spcPts val="400"/>
        </a:spcBef>
        <a:spcAft>
          <a:spcPct val="0"/>
        </a:spcAft>
        <a:buFont typeface="Wingdings" pitchFamily="2" charset="2"/>
        <a:buChar char="§"/>
        <a:defRPr sz="1600" kern="1200">
          <a:solidFill>
            <a:schemeClr val="tx2"/>
          </a:solidFill>
          <a:latin typeface="Neo Sans Intel"/>
          <a:ea typeface="MS PGothic" pitchFamily="34" charset="-128"/>
          <a:cs typeface="Neo Sans Intel"/>
        </a:defRPr>
      </a:lvl3pPr>
      <a:lvl4pPr marL="969939" indent="-228594" algn="l" defTabSz="457189" rtl="0" eaLnBrk="0" fontAlgn="base" hangingPunct="0">
        <a:spcBef>
          <a:spcPts val="200"/>
        </a:spcBef>
        <a:spcAft>
          <a:spcPct val="0"/>
        </a:spcAft>
        <a:buFont typeface="Arial" charset="0"/>
        <a:buChar char="–"/>
        <a:defRPr sz="1600" kern="1200">
          <a:solidFill>
            <a:schemeClr val="tx2"/>
          </a:solidFill>
          <a:latin typeface="Neo Sans Intel"/>
          <a:ea typeface="Neo Sans Intel" charset="0"/>
          <a:cs typeface="Neo Sans Intel"/>
        </a:defRPr>
      </a:lvl4pPr>
      <a:lvl5pPr marL="1319180" indent="-228594" algn="l" defTabSz="457189" rtl="0" eaLnBrk="0" fontAlgn="base" hangingPunct="0">
        <a:spcBef>
          <a:spcPct val="20000"/>
        </a:spcBef>
        <a:spcAft>
          <a:spcPct val="0"/>
        </a:spcAft>
        <a:buFont typeface="Arial" charset="0"/>
        <a:buChar char="»"/>
        <a:defRPr sz="1400" kern="1200">
          <a:solidFill>
            <a:schemeClr val="tx2"/>
          </a:solidFill>
          <a:latin typeface="Neo Sans Intel"/>
          <a:ea typeface="Neo Sans Intel" charset="0"/>
          <a:cs typeface="Neo Sans Inte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1.xml"/><Relationship Id="rId11" Type="http://schemas.openxmlformats.org/officeDocument/2006/relationships/image" Target="../media/image42.png"/><Relationship Id="rId5" Type="http://schemas.openxmlformats.org/officeDocument/2006/relationships/diagramQuickStyle" Target="../diagrams/quickStyle1.xml"/><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diagramLayout" Target="../diagrams/layout1.xml"/><Relationship Id="rId9" Type="http://schemas.openxmlformats.org/officeDocument/2006/relationships/image" Target="../media/image40.png"/><Relationship Id="rId14" Type="http://schemas.openxmlformats.org/officeDocument/2006/relationships/image" Target="../media/image45.jpeg"/></Relationships>
</file>

<file path=ppt/slides/_rels/slide11.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50.jpeg"/><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8.xml"/><Relationship Id="rId7"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3.jpeg"/><Relationship Id="rId11" Type="http://schemas.openxmlformats.org/officeDocument/2006/relationships/image" Target="../media/image53.png"/><Relationship Id="rId5" Type="http://schemas.openxmlformats.org/officeDocument/2006/relationships/image" Target="../media/image2.jpeg"/><Relationship Id="rId10" Type="http://schemas.openxmlformats.org/officeDocument/2006/relationships/image" Target="../media/image52.jpeg"/><Relationship Id="rId4" Type="http://schemas.openxmlformats.org/officeDocument/2006/relationships/image" Target="../media/image4.jpeg"/><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3.emf"/><Relationship Id="rId5" Type="http://schemas.openxmlformats.org/officeDocument/2006/relationships/package" Target="../embeddings/Microsoft_Excel_Worksheet.xlsx"/><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34.emf"/></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1.xml"/><Relationship Id="rId5" Type="http://schemas.openxmlformats.org/officeDocument/2006/relationships/image" Target="../media/image37.jpeg"/><Relationship Id="rId4" Type="http://schemas.openxmlformats.org/officeDocument/2006/relationships/hyperlink" Target="https://drive.google.com/file/d/0B8-lYgCFBaidcFE4Q3d4YWFpZ1k/vie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dirty="0"/>
              <a:t>EDIP Service Providers</a:t>
            </a:r>
          </a:p>
        </p:txBody>
      </p:sp>
      <p:sp>
        <p:nvSpPr>
          <p:cNvPr id="5" name="Title 4"/>
          <p:cNvSpPr>
            <a:spLocks noGrp="1"/>
          </p:cNvSpPr>
          <p:nvPr>
            <p:ph type="title"/>
          </p:nvPr>
        </p:nvSpPr>
        <p:spPr>
          <a:xfrm>
            <a:off x="228600" y="2732690"/>
            <a:ext cx="7239000" cy="2296510"/>
          </a:xfrm>
        </p:spPr>
        <p:txBody>
          <a:bodyPr>
            <a:normAutofit fontScale="90000"/>
          </a:bodyPr>
          <a:lstStyle/>
          <a:p>
            <a:br>
              <a:rPr lang="en-US" sz="2400" b="0" dirty="0">
                <a:solidFill>
                  <a:srgbClr val="262626"/>
                </a:solidFill>
              </a:rPr>
            </a:br>
            <a:r>
              <a:rPr lang="en-US" dirty="0">
                <a:solidFill>
                  <a:prstClr val="white"/>
                </a:solidFill>
              </a:rPr>
              <a:t>Entrepreneur’s Network</a:t>
            </a:r>
            <a:br>
              <a:rPr lang="en-US" dirty="0">
                <a:solidFill>
                  <a:prstClr val="white"/>
                </a:solidFill>
              </a:rPr>
            </a:br>
            <a:br>
              <a:rPr lang="en-US" dirty="0">
                <a:solidFill>
                  <a:prstClr val="white"/>
                </a:solidFill>
              </a:rPr>
            </a:br>
            <a:r>
              <a:rPr lang="en-US" dirty="0">
                <a:solidFill>
                  <a:schemeClr val="accent6"/>
                </a:solidFill>
              </a:rPr>
              <a:t>Virtual Entrepreneurship &amp; Innovation Hub</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533400"/>
            <a:ext cx="1832082" cy="16764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21155" y="533400"/>
            <a:ext cx="1681445" cy="1641726"/>
          </a:xfrm>
          <a:prstGeom prst="rect">
            <a:avLst/>
          </a:prstGeom>
        </p:spPr>
      </p:pic>
      <p:sp>
        <p:nvSpPr>
          <p:cNvPr id="6" name="TextBox 5"/>
          <p:cNvSpPr txBox="1"/>
          <p:nvPr/>
        </p:nvSpPr>
        <p:spPr>
          <a:xfrm>
            <a:off x="6248400" y="6400800"/>
            <a:ext cx="2895600" cy="369332"/>
          </a:xfrm>
          <a:prstGeom prst="rect">
            <a:avLst/>
          </a:prstGeom>
          <a:noFill/>
        </p:spPr>
        <p:txBody>
          <a:bodyPr wrap="square" rtlCol="0">
            <a:spAutoFit/>
          </a:bodyPr>
          <a:lstStyle/>
          <a:p>
            <a:r>
              <a:rPr lang="en-US" dirty="0"/>
              <a:t>Presented by Ehab Mustafa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Intel Clear" panose="020B0604020203020204" pitchFamily="34" charset="0"/>
              </a:rPr>
              <a:t>Intel &amp; UNIDO Virtual Innovation HUB Framework </a:t>
            </a:r>
          </a:p>
        </p:txBody>
      </p:sp>
      <p:graphicFrame>
        <p:nvGraphicFramePr>
          <p:cNvPr id="4" name="Content Placeholder 3"/>
          <p:cNvGraphicFramePr>
            <a:graphicFrameLocks noGrp="1"/>
          </p:cNvGraphicFramePr>
          <p:nvPr>
            <p:ph sz="quarter" idx="4294967295"/>
            <p:extLst/>
          </p:nvPr>
        </p:nvGraphicFramePr>
        <p:xfrm>
          <a:off x="-483230" y="2454462"/>
          <a:ext cx="5048406" cy="3112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1" name="Group 50"/>
          <p:cNvGrpSpPr/>
          <p:nvPr/>
        </p:nvGrpSpPr>
        <p:grpSpPr>
          <a:xfrm>
            <a:off x="2410138" y="5309455"/>
            <a:ext cx="446501" cy="446501"/>
            <a:chOff x="3185252" y="5804297"/>
            <a:chExt cx="628650" cy="628650"/>
          </a:xfrm>
        </p:grpSpPr>
        <p:sp>
          <p:nvSpPr>
            <p:cNvPr id="48" name="Rounded Rectangle 33"/>
            <p:cNvSpPr/>
            <p:nvPr/>
          </p:nvSpPr>
          <p:spPr bwMode="auto">
            <a:xfrm>
              <a:off x="3185252" y="5804297"/>
              <a:ext cx="628650" cy="628650"/>
            </a:xfrm>
            <a:prstGeom prst="roundRect">
              <a:avLst/>
            </a:prstGeom>
            <a:solidFill>
              <a:srgbClr val="FFFFFF"/>
            </a:solidFill>
            <a:ln w="76200" cap="flat" cmpd="sng" algn="ctr">
              <a:solidFill>
                <a:srgbClr val="99CCFF"/>
              </a:solidFill>
              <a:prstDash val="solid"/>
            </a:ln>
            <a:effectLst/>
          </p:spPr>
          <p:txBody>
            <a:bodyPr anchor="ctr"/>
            <a:lstStyle/>
            <a:p>
              <a:pPr algn="ctr" defTabSz="514350">
                <a:defRPr/>
              </a:pPr>
              <a:endParaRPr lang="en-US" sz="1350" kern="0" dirty="0">
                <a:solidFill>
                  <a:srgbClr val="FFFFFF"/>
                </a:solidFill>
                <a:ea typeface="MS PGothic" pitchFamily="34" charset="-128"/>
                <a:cs typeface="Arial"/>
              </a:endParaRPr>
            </a:p>
          </p:txBody>
        </p:sp>
        <p:pic>
          <p:nvPicPr>
            <p:cNvPr id="50" name="Picture 49"/>
            <p:cNvPicPr>
              <a:picLocks noChangeAspect="1"/>
            </p:cNvPicPr>
            <p:nvPr/>
          </p:nvPicPr>
          <p:blipFill>
            <a:blip r:embed="rId8"/>
            <a:stretch>
              <a:fillRect/>
            </a:stretch>
          </p:blipFill>
          <p:spPr>
            <a:xfrm>
              <a:off x="3257688" y="5883706"/>
              <a:ext cx="485894" cy="481093"/>
            </a:xfrm>
            <a:prstGeom prst="rect">
              <a:avLst/>
            </a:prstGeom>
            <a:ln w="57150">
              <a:solidFill>
                <a:srgbClr val="C00000"/>
              </a:solidFill>
            </a:ln>
          </p:spPr>
        </p:pic>
      </p:grpSp>
      <p:grpSp>
        <p:nvGrpSpPr>
          <p:cNvPr id="55" name="Group 54"/>
          <p:cNvGrpSpPr/>
          <p:nvPr/>
        </p:nvGrpSpPr>
        <p:grpSpPr>
          <a:xfrm>
            <a:off x="63738" y="4151734"/>
            <a:ext cx="407768" cy="407768"/>
            <a:chOff x="7633797" y="2488437"/>
            <a:chExt cx="628650" cy="628651"/>
          </a:xfrm>
        </p:grpSpPr>
        <p:sp>
          <p:nvSpPr>
            <p:cNvPr id="56" name="Rounded Rectangle 55"/>
            <p:cNvSpPr/>
            <p:nvPr/>
          </p:nvSpPr>
          <p:spPr bwMode="auto">
            <a:xfrm>
              <a:off x="7633797" y="2488437"/>
              <a:ext cx="628650" cy="628651"/>
            </a:xfrm>
            <a:prstGeom prst="roundRect">
              <a:avLst/>
            </a:prstGeom>
            <a:solidFill>
              <a:srgbClr val="FFFFFF"/>
            </a:solidFill>
            <a:ln w="76200" cap="flat" cmpd="sng" algn="ctr">
              <a:solidFill>
                <a:srgbClr val="99CCFF"/>
              </a:solidFill>
              <a:prstDash val="solid"/>
            </a:ln>
            <a:effectLst/>
          </p:spPr>
          <p:txBody>
            <a:bodyPr anchor="ctr"/>
            <a:lstStyle/>
            <a:p>
              <a:pPr algn="ctr" defTabSz="514350">
                <a:defRPr/>
              </a:pPr>
              <a:endParaRPr lang="en-US" sz="1350" kern="0" dirty="0">
                <a:solidFill>
                  <a:srgbClr val="FFFFFF"/>
                </a:solidFill>
                <a:ea typeface="MS PGothic" pitchFamily="34" charset="-128"/>
                <a:cs typeface="Arial"/>
              </a:endParaRPr>
            </a:p>
          </p:txBody>
        </p:sp>
        <p:pic>
          <p:nvPicPr>
            <p:cNvPr id="57" name="Picture 56"/>
            <p:cNvPicPr>
              <a:picLocks noChangeAspect="1"/>
            </p:cNvPicPr>
            <p:nvPr/>
          </p:nvPicPr>
          <p:blipFill>
            <a:blip r:embed="rId9"/>
            <a:stretch>
              <a:fillRect/>
            </a:stretch>
          </p:blipFill>
          <p:spPr>
            <a:xfrm>
              <a:off x="7697727" y="2562370"/>
              <a:ext cx="509199" cy="494124"/>
            </a:xfrm>
            <a:prstGeom prst="rect">
              <a:avLst/>
            </a:prstGeom>
          </p:spPr>
        </p:pic>
      </p:grpSp>
      <p:grpSp>
        <p:nvGrpSpPr>
          <p:cNvPr id="58" name="Group 57"/>
          <p:cNvGrpSpPr/>
          <p:nvPr/>
        </p:nvGrpSpPr>
        <p:grpSpPr>
          <a:xfrm>
            <a:off x="3471053" y="4260027"/>
            <a:ext cx="464507" cy="464507"/>
            <a:chOff x="5672287" y="3065047"/>
            <a:chExt cx="628650" cy="628650"/>
          </a:xfrm>
        </p:grpSpPr>
        <p:sp>
          <p:nvSpPr>
            <p:cNvPr id="59" name="Rounded Rectangle 58"/>
            <p:cNvSpPr/>
            <p:nvPr/>
          </p:nvSpPr>
          <p:spPr bwMode="auto">
            <a:xfrm>
              <a:off x="5672287" y="3065047"/>
              <a:ext cx="628650" cy="628650"/>
            </a:xfrm>
            <a:prstGeom prst="roundRect">
              <a:avLst/>
            </a:prstGeom>
            <a:solidFill>
              <a:srgbClr val="FFFFFF"/>
            </a:solidFill>
            <a:ln w="76200" cap="flat" cmpd="sng" algn="ctr">
              <a:solidFill>
                <a:srgbClr val="99CCFF"/>
              </a:solidFill>
              <a:prstDash val="solid"/>
            </a:ln>
            <a:effectLst/>
          </p:spPr>
          <p:txBody>
            <a:bodyPr anchor="ctr"/>
            <a:lstStyle/>
            <a:p>
              <a:pPr algn="ctr" defTabSz="514350">
                <a:defRPr/>
              </a:pPr>
              <a:endParaRPr lang="en-US" sz="1350" kern="0" dirty="0">
                <a:solidFill>
                  <a:srgbClr val="FFFFFF"/>
                </a:solidFill>
                <a:ea typeface="MS PGothic" pitchFamily="34" charset="-128"/>
                <a:cs typeface="Arial"/>
              </a:endParaRPr>
            </a:p>
          </p:txBody>
        </p:sp>
        <p:pic>
          <p:nvPicPr>
            <p:cNvPr id="60" name="Picture 59"/>
            <p:cNvPicPr>
              <a:picLocks noChangeAspect="1"/>
            </p:cNvPicPr>
            <p:nvPr/>
          </p:nvPicPr>
          <p:blipFill>
            <a:blip r:embed="rId10"/>
            <a:stretch>
              <a:fillRect/>
            </a:stretch>
          </p:blipFill>
          <p:spPr>
            <a:xfrm>
              <a:off x="5727542" y="3125055"/>
              <a:ext cx="539533" cy="488969"/>
            </a:xfrm>
            <a:prstGeom prst="rect">
              <a:avLst/>
            </a:prstGeom>
            <a:ln w="57150">
              <a:solidFill>
                <a:srgbClr val="92D050"/>
              </a:solidFill>
            </a:ln>
          </p:spPr>
        </p:pic>
      </p:grpSp>
      <p:grpSp>
        <p:nvGrpSpPr>
          <p:cNvPr id="61" name="Group 60"/>
          <p:cNvGrpSpPr/>
          <p:nvPr/>
        </p:nvGrpSpPr>
        <p:grpSpPr>
          <a:xfrm>
            <a:off x="2461585" y="2264977"/>
            <a:ext cx="471488" cy="471488"/>
            <a:chOff x="10373321" y="4015531"/>
            <a:chExt cx="628650" cy="628650"/>
          </a:xfrm>
        </p:grpSpPr>
        <p:sp>
          <p:nvSpPr>
            <p:cNvPr id="62" name="Rounded Rectangle 61"/>
            <p:cNvSpPr/>
            <p:nvPr/>
          </p:nvSpPr>
          <p:spPr bwMode="auto">
            <a:xfrm>
              <a:off x="10373321" y="4015531"/>
              <a:ext cx="628650" cy="628650"/>
            </a:xfrm>
            <a:prstGeom prst="roundRect">
              <a:avLst/>
            </a:prstGeom>
            <a:solidFill>
              <a:srgbClr val="FFFFFF"/>
            </a:solidFill>
            <a:ln w="76200" cap="flat" cmpd="sng" algn="ctr">
              <a:solidFill>
                <a:srgbClr val="99CCFF"/>
              </a:solidFill>
              <a:prstDash val="solid"/>
            </a:ln>
            <a:effectLst/>
          </p:spPr>
          <p:txBody>
            <a:bodyPr anchor="ctr"/>
            <a:lstStyle/>
            <a:p>
              <a:pPr algn="ctr" defTabSz="514350">
                <a:defRPr/>
              </a:pPr>
              <a:endParaRPr lang="en-US" sz="1350" kern="0" dirty="0">
                <a:solidFill>
                  <a:srgbClr val="FFFFFF"/>
                </a:solidFill>
                <a:ea typeface="MS PGothic" pitchFamily="34" charset="-128"/>
                <a:cs typeface="Arial"/>
              </a:endParaRPr>
            </a:p>
          </p:txBody>
        </p:sp>
        <p:pic>
          <p:nvPicPr>
            <p:cNvPr id="63" name="Picture 62"/>
            <p:cNvPicPr>
              <a:picLocks noChangeAspect="1"/>
            </p:cNvPicPr>
            <p:nvPr/>
          </p:nvPicPr>
          <p:blipFill>
            <a:blip r:embed="rId11"/>
            <a:stretch>
              <a:fillRect/>
            </a:stretch>
          </p:blipFill>
          <p:spPr>
            <a:xfrm>
              <a:off x="10430245" y="4097824"/>
              <a:ext cx="514805" cy="516296"/>
            </a:xfrm>
            <a:prstGeom prst="rect">
              <a:avLst/>
            </a:prstGeom>
          </p:spPr>
        </p:pic>
      </p:grpSp>
      <p:grpSp>
        <p:nvGrpSpPr>
          <p:cNvPr id="64" name="Group 63"/>
          <p:cNvGrpSpPr/>
          <p:nvPr/>
        </p:nvGrpSpPr>
        <p:grpSpPr>
          <a:xfrm>
            <a:off x="3307537" y="2946604"/>
            <a:ext cx="471488" cy="471488"/>
            <a:chOff x="4171623" y="4892996"/>
            <a:chExt cx="628650" cy="628650"/>
          </a:xfrm>
        </p:grpSpPr>
        <p:sp>
          <p:nvSpPr>
            <p:cNvPr id="65" name="Rounded Rectangle 64"/>
            <p:cNvSpPr/>
            <p:nvPr/>
          </p:nvSpPr>
          <p:spPr bwMode="auto">
            <a:xfrm>
              <a:off x="4171623" y="4892996"/>
              <a:ext cx="628650" cy="628650"/>
            </a:xfrm>
            <a:prstGeom prst="roundRect">
              <a:avLst/>
            </a:prstGeom>
            <a:solidFill>
              <a:srgbClr val="FFFFFF"/>
            </a:solidFill>
            <a:ln w="76200" cap="flat" cmpd="sng" algn="ctr">
              <a:solidFill>
                <a:srgbClr val="99CCFF"/>
              </a:solidFill>
              <a:prstDash val="solid"/>
            </a:ln>
            <a:effectLst/>
          </p:spPr>
          <p:txBody>
            <a:bodyPr anchor="ctr"/>
            <a:lstStyle/>
            <a:p>
              <a:pPr algn="ctr" defTabSz="514350">
                <a:defRPr/>
              </a:pPr>
              <a:endParaRPr lang="en-US" sz="1350" kern="0" dirty="0">
                <a:solidFill>
                  <a:srgbClr val="FFFFFF"/>
                </a:solidFill>
                <a:ea typeface="MS PGothic" pitchFamily="34" charset="-128"/>
                <a:cs typeface="Arial"/>
              </a:endParaRPr>
            </a:p>
          </p:txBody>
        </p:sp>
        <p:pic>
          <p:nvPicPr>
            <p:cNvPr id="66" name="Picture 65"/>
            <p:cNvPicPr>
              <a:picLocks noChangeAspect="1"/>
            </p:cNvPicPr>
            <p:nvPr/>
          </p:nvPicPr>
          <p:blipFill>
            <a:blip r:embed="rId12"/>
            <a:stretch>
              <a:fillRect/>
            </a:stretch>
          </p:blipFill>
          <p:spPr>
            <a:xfrm>
              <a:off x="4251335" y="4984796"/>
              <a:ext cx="459047" cy="459047"/>
            </a:xfrm>
            <a:prstGeom prst="rect">
              <a:avLst/>
            </a:prstGeom>
            <a:ln w="57150">
              <a:solidFill>
                <a:srgbClr val="FFC000"/>
              </a:solidFill>
            </a:ln>
          </p:spPr>
        </p:pic>
      </p:grpSp>
      <p:grpSp>
        <p:nvGrpSpPr>
          <p:cNvPr id="67" name="Group 66"/>
          <p:cNvGrpSpPr/>
          <p:nvPr/>
        </p:nvGrpSpPr>
        <p:grpSpPr>
          <a:xfrm>
            <a:off x="456406" y="2606031"/>
            <a:ext cx="471488" cy="471488"/>
            <a:chOff x="8371496" y="4621358"/>
            <a:chExt cx="628650" cy="628650"/>
          </a:xfrm>
        </p:grpSpPr>
        <p:sp>
          <p:nvSpPr>
            <p:cNvPr id="68" name="Rounded Rectangle 67"/>
            <p:cNvSpPr/>
            <p:nvPr/>
          </p:nvSpPr>
          <p:spPr bwMode="auto">
            <a:xfrm>
              <a:off x="8371496" y="4621358"/>
              <a:ext cx="628650" cy="628650"/>
            </a:xfrm>
            <a:prstGeom prst="roundRect">
              <a:avLst/>
            </a:prstGeom>
            <a:solidFill>
              <a:srgbClr val="FFFFFF"/>
            </a:solidFill>
            <a:ln w="76200" cap="flat" cmpd="sng" algn="ctr">
              <a:solidFill>
                <a:srgbClr val="99CCFF"/>
              </a:solidFill>
              <a:prstDash val="solid"/>
            </a:ln>
            <a:effectLst/>
          </p:spPr>
          <p:txBody>
            <a:bodyPr anchor="ctr"/>
            <a:lstStyle/>
            <a:p>
              <a:pPr algn="ctr" defTabSz="514350">
                <a:defRPr/>
              </a:pPr>
              <a:endParaRPr lang="en-US" sz="1350" kern="0" dirty="0">
                <a:solidFill>
                  <a:srgbClr val="FFFFFF"/>
                </a:solidFill>
                <a:ea typeface="MS PGothic" pitchFamily="34" charset="-128"/>
                <a:cs typeface="Arial"/>
              </a:endParaRPr>
            </a:p>
          </p:txBody>
        </p:sp>
        <p:pic>
          <p:nvPicPr>
            <p:cNvPr id="69" name="Picture 68"/>
            <p:cNvPicPr>
              <a:picLocks noChangeAspect="1"/>
            </p:cNvPicPr>
            <p:nvPr/>
          </p:nvPicPr>
          <p:blipFill>
            <a:blip r:embed="rId13"/>
            <a:stretch>
              <a:fillRect/>
            </a:stretch>
          </p:blipFill>
          <p:spPr>
            <a:xfrm>
              <a:off x="8428839" y="4686342"/>
              <a:ext cx="515346" cy="512021"/>
            </a:xfrm>
            <a:prstGeom prst="rect">
              <a:avLst/>
            </a:prstGeom>
          </p:spPr>
        </p:pic>
      </p:grpSp>
      <p:grpSp>
        <p:nvGrpSpPr>
          <p:cNvPr id="73" name="Group 72"/>
          <p:cNvGrpSpPr/>
          <p:nvPr/>
        </p:nvGrpSpPr>
        <p:grpSpPr>
          <a:xfrm>
            <a:off x="392906" y="5076380"/>
            <a:ext cx="471486" cy="471486"/>
            <a:chOff x="6620670" y="3161100"/>
            <a:chExt cx="631268" cy="631268"/>
          </a:xfrm>
        </p:grpSpPr>
        <p:sp>
          <p:nvSpPr>
            <p:cNvPr id="74" name="Rounded Rectangle 73"/>
            <p:cNvSpPr/>
            <p:nvPr/>
          </p:nvSpPr>
          <p:spPr bwMode="auto">
            <a:xfrm>
              <a:off x="6620670" y="3161100"/>
              <a:ext cx="631268" cy="631268"/>
            </a:xfrm>
            <a:prstGeom prst="roundRect">
              <a:avLst/>
            </a:prstGeom>
            <a:solidFill>
              <a:srgbClr val="FFFFFF"/>
            </a:solidFill>
            <a:ln w="76200" cap="flat" cmpd="sng" algn="ctr">
              <a:solidFill>
                <a:srgbClr val="99CCFF"/>
              </a:solidFill>
              <a:prstDash val="solid"/>
            </a:ln>
            <a:effectLst/>
          </p:spPr>
          <p:txBody>
            <a:bodyPr anchor="ctr"/>
            <a:lstStyle/>
            <a:p>
              <a:pPr algn="ctr" defTabSz="514350">
                <a:defRPr/>
              </a:pPr>
              <a:endParaRPr lang="en-US" sz="1350" kern="0" dirty="0">
                <a:solidFill>
                  <a:srgbClr val="FFFFFF"/>
                </a:solidFill>
                <a:ea typeface="MS PGothic" pitchFamily="34" charset="-128"/>
                <a:cs typeface="Arial"/>
              </a:endParaRPr>
            </a:p>
          </p:txBody>
        </p:sp>
        <p:pic>
          <p:nvPicPr>
            <p:cNvPr id="75" name="Picture 74"/>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6655255" y="3192113"/>
              <a:ext cx="562098" cy="562098"/>
            </a:xfrm>
            <a:prstGeom prst="rect">
              <a:avLst/>
            </a:prstGeom>
          </p:spPr>
        </p:pic>
      </p:grpSp>
      <p:sp>
        <p:nvSpPr>
          <p:cNvPr id="3" name="TextBox 2"/>
          <p:cNvSpPr txBox="1"/>
          <p:nvPr/>
        </p:nvSpPr>
        <p:spPr>
          <a:xfrm>
            <a:off x="4402385" y="5279527"/>
            <a:ext cx="3263581" cy="3000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350" dirty="0">
                <a:solidFill>
                  <a:prstClr val="black"/>
                </a:solidFill>
                <a:effectLst>
                  <a:outerShdw blurRad="38100" dist="38100" dir="2700000" algn="tl">
                    <a:srgbClr val="000000">
                      <a:alpha val="43137"/>
                    </a:srgbClr>
                  </a:outerShdw>
                </a:effectLst>
                <a:latin typeface="Intel Clear Light" panose="020B0404020203020204" pitchFamily="34" charset="0"/>
              </a:rPr>
              <a:t>Impact : 1,000,000 youth by 2020</a:t>
            </a:r>
            <a:endParaRPr lang="en-US" sz="1350" dirty="0">
              <a:solidFill>
                <a:srgbClr val="004280"/>
              </a:solidFill>
              <a:effectLst>
                <a:outerShdw blurRad="38100" dist="38100" dir="2700000" algn="tl">
                  <a:srgbClr val="000000">
                    <a:alpha val="43137"/>
                  </a:srgbClr>
                </a:outerShdw>
              </a:effectLst>
              <a:cs typeface="Neo Sans Intel"/>
            </a:endParaRPr>
          </a:p>
        </p:txBody>
      </p:sp>
      <p:pic>
        <p:nvPicPr>
          <p:cNvPr id="27" name="Picture 26"/>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4402385" y="2560164"/>
            <a:ext cx="4418820" cy="2439011"/>
          </a:xfrm>
          <a:prstGeom prst="rect">
            <a:avLst/>
          </a:prstGeom>
          <a:noFill/>
        </p:spPr>
      </p:pic>
      <p:sp>
        <p:nvSpPr>
          <p:cNvPr id="5" name="TextBox 4"/>
          <p:cNvSpPr txBox="1"/>
          <p:nvPr/>
        </p:nvSpPr>
        <p:spPr>
          <a:xfrm>
            <a:off x="4402385" y="1995430"/>
            <a:ext cx="4144083" cy="276999"/>
          </a:xfrm>
          <a:prstGeom prst="rect">
            <a:avLst/>
          </a:prstGeom>
          <a:noFill/>
        </p:spPr>
        <p:txBody>
          <a:bodyPr wrap="none" rtlCol="0">
            <a:spAutoFit/>
          </a:bodyPr>
          <a:lstStyle/>
          <a:p>
            <a:r>
              <a:rPr lang="en-US" sz="1200" dirty="0">
                <a:solidFill>
                  <a:srgbClr val="FF0000"/>
                </a:solidFill>
                <a:effectLst>
                  <a:outerShdw blurRad="38100" dist="38100" dir="2700000" algn="tl">
                    <a:srgbClr val="C0C0C0"/>
                  </a:outerShdw>
                </a:effectLst>
                <a:cs typeface="Arial" charset="0"/>
              </a:rPr>
              <a:t>Enterprise Development &amp; Investment Promotion Program</a:t>
            </a:r>
            <a:endParaRPr lang="en-US" sz="1050" dirty="0">
              <a:solidFill>
                <a:srgbClr val="333399"/>
              </a:solidFill>
              <a:cs typeface="Arial" charset="0"/>
            </a:endParaRPr>
          </a:p>
        </p:txBody>
      </p:sp>
    </p:spTree>
    <p:extLst>
      <p:ext uri="{BB962C8B-B14F-4D97-AF65-F5344CB8AC3E}">
        <p14:creationId xmlns:p14="http://schemas.microsoft.com/office/powerpoint/2010/main" val="1972319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Virtual Innovation and Entrepreneurship Hub - Google Chrome"/>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533400" y="838200"/>
            <a:ext cx="8229600" cy="5363936"/>
          </a:xfrm>
        </p:spPr>
      </p:pic>
      <p:sp>
        <p:nvSpPr>
          <p:cNvPr id="8" name="Rectangle 7"/>
          <p:cNvSpPr/>
          <p:nvPr/>
        </p:nvSpPr>
        <p:spPr>
          <a:xfrm>
            <a:off x="2081247" y="101025"/>
            <a:ext cx="5133906" cy="584775"/>
          </a:xfrm>
          <a:prstGeom prst="rect">
            <a:avLst/>
          </a:prstGeom>
        </p:spPr>
        <p:txBody>
          <a:bodyPr wrap="none">
            <a:spAutoFit/>
          </a:bodyPr>
          <a:lstStyle/>
          <a:p>
            <a:r>
              <a:rPr lang="en-US" sz="3200" b="1" dirty="0">
                <a:solidFill>
                  <a:schemeClr val="accent1"/>
                </a:solidFill>
              </a:rPr>
              <a:t>www.e-entrepreneurs.org</a:t>
            </a:r>
          </a:p>
        </p:txBody>
      </p:sp>
    </p:spTree>
    <p:extLst>
      <p:ext uri="{BB962C8B-B14F-4D97-AF65-F5344CB8AC3E}">
        <p14:creationId xmlns:p14="http://schemas.microsoft.com/office/powerpoint/2010/main" val="3984955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DSC_0092.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00563" y="4189413"/>
            <a:ext cx="4103687" cy="2498725"/>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303213" y="44450"/>
            <a:ext cx="8229600" cy="1143000"/>
          </a:xfrm>
          <a:prstGeom prst="rect">
            <a:avLst/>
          </a:prstGeom>
          <a:noFill/>
          <a:ln w="9525">
            <a:noFill/>
            <a:miter lim="800000"/>
            <a:headEnd/>
            <a:tailEnd/>
          </a:ln>
          <a:effectLst/>
        </p:spPr>
        <p:txBody>
          <a:bodyPr anchor="ctr"/>
          <a:lstStyle>
            <a:lvl1pPr>
              <a:defRPr sz="3200" b="1">
                <a:solidFill>
                  <a:schemeClr val="bg1"/>
                </a:solidFill>
                <a:latin typeface="Century Gothic" panose="020B0502020202020204" pitchFamily="34" charset="0"/>
                <a:ea typeface="MS PGothic" panose="020B0600070205080204" pitchFamily="34" charset="-128"/>
              </a:defRPr>
            </a:lvl1pPr>
            <a:lvl2pPr marL="742950" indent="-285750">
              <a:defRPr sz="3200" b="1">
                <a:solidFill>
                  <a:schemeClr val="bg1"/>
                </a:solidFill>
                <a:latin typeface="Century Gothic" panose="020B0502020202020204" pitchFamily="34" charset="0"/>
                <a:ea typeface="MS PGothic" panose="020B0600070205080204" pitchFamily="34" charset="-128"/>
              </a:defRPr>
            </a:lvl2pPr>
            <a:lvl3pPr marL="1143000" indent="-228600">
              <a:defRPr sz="3200" b="1">
                <a:solidFill>
                  <a:schemeClr val="bg1"/>
                </a:solidFill>
                <a:latin typeface="Century Gothic" panose="020B0502020202020204" pitchFamily="34" charset="0"/>
                <a:ea typeface="MS PGothic" panose="020B0600070205080204" pitchFamily="34" charset="-128"/>
              </a:defRPr>
            </a:lvl3pPr>
            <a:lvl4pPr marL="1600200" indent="-228600">
              <a:defRPr sz="3200" b="1">
                <a:solidFill>
                  <a:schemeClr val="bg1"/>
                </a:solidFill>
                <a:latin typeface="Century Gothic" panose="020B0502020202020204" pitchFamily="34" charset="0"/>
                <a:ea typeface="MS PGothic" panose="020B0600070205080204" pitchFamily="34" charset="-128"/>
              </a:defRPr>
            </a:lvl4pPr>
            <a:lvl5pPr marL="2057400" indent="-228600">
              <a:defRPr sz="3200" b="1">
                <a:solidFill>
                  <a:schemeClr val="bg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bg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bg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bg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bg1"/>
                </a:solidFill>
                <a:latin typeface="Century Gothic" panose="020B0502020202020204" pitchFamily="34" charset="0"/>
                <a:ea typeface="MS PGothic" panose="020B0600070205080204" pitchFamily="34" charset="-128"/>
              </a:defRPr>
            </a:lvl9pPr>
          </a:lstStyle>
          <a:p>
            <a:pPr>
              <a:defRPr/>
            </a:pPr>
            <a:r>
              <a:rPr lang="en-US" altLang="en-US" sz="2400" dirty="0">
                <a:solidFill>
                  <a:srgbClr val="2B85D2"/>
                </a:solidFill>
                <a:latin typeface="Calibri" panose="020F0502020204030204" pitchFamily="34" charset="0"/>
              </a:rPr>
              <a:t>Launch of the UNIDO – INTEL Virtual Entrepreneurship &amp; Innovation Hub</a:t>
            </a:r>
            <a:endParaRPr lang="en-US" altLang="en-US" sz="2000" dirty="0">
              <a:solidFill>
                <a:srgbClr val="2B85D2"/>
              </a:solidFill>
              <a:effectLst>
                <a:outerShdw blurRad="38100" dist="38100" dir="2700000" algn="tl">
                  <a:srgbClr val="C0C0C0"/>
                </a:outerShdw>
              </a:effectLst>
              <a:latin typeface="Calibri" panose="020F0502020204030204" pitchFamily="34" charset="0"/>
            </a:endParaRPr>
          </a:p>
        </p:txBody>
      </p:sp>
      <p:pic>
        <p:nvPicPr>
          <p:cNvPr id="65540" name="Picture 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97613" y="333375"/>
            <a:ext cx="24511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7"/>
          <p:cNvSpPr>
            <a:spLocks noChangeArrowheads="1"/>
          </p:cNvSpPr>
          <p:nvPr/>
        </p:nvSpPr>
        <p:spPr bwMode="auto">
          <a:xfrm>
            <a:off x="5364163" y="1341438"/>
            <a:ext cx="345598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33CC"/>
                </a:solidFill>
                <a:latin typeface="Garamond" panose="02020404030301010803" pitchFamily="18" charset="0"/>
                <a:ea typeface="MS PGothic" panose="020B0600070205080204" pitchFamily="34" charset="-128"/>
                <a:cs typeface="Arial" panose="020B0604020202020204" pitchFamily="34" charset="0"/>
              </a:defRPr>
            </a:lvl1pPr>
            <a:lvl2pPr marL="742950" indent="-285750">
              <a:spcBef>
                <a:spcPct val="20000"/>
              </a:spcBef>
              <a:buChar char="–"/>
              <a:defRPr sz="2000">
                <a:solidFill>
                  <a:srgbClr val="0033CC"/>
                </a:solidFill>
                <a:latin typeface="Garamond" panose="02020404030301010803" pitchFamily="18" charset="0"/>
                <a:ea typeface="Arial" panose="020B0604020202020204" pitchFamily="34" charset="0"/>
                <a:cs typeface="Arial" panose="020B0604020202020204" pitchFamily="34" charset="0"/>
              </a:defRPr>
            </a:lvl2pPr>
            <a:lvl3pPr marL="1143000" indent="-228600">
              <a:spcBef>
                <a:spcPct val="20000"/>
              </a:spcBef>
              <a:buChar char="•"/>
              <a:defRPr>
                <a:solidFill>
                  <a:srgbClr val="0033CC"/>
                </a:solidFill>
                <a:latin typeface="Garamond" panose="02020404030301010803" pitchFamily="18" charset="0"/>
                <a:ea typeface="Arial" panose="020B0604020202020204" pitchFamily="34" charset="0"/>
                <a:cs typeface="Arial" panose="020B0604020202020204" pitchFamily="34" charset="0"/>
              </a:defRPr>
            </a:lvl3pPr>
            <a:lvl4pPr marL="1600200" indent="-228600">
              <a:spcBef>
                <a:spcPct val="20000"/>
              </a:spcBef>
              <a:buChar char="–"/>
              <a:defRPr sz="2000">
                <a:solidFill>
                  <a:srgbClr val="0033CC"/>
                </a:solidFill>
                <a:latin typeface="Garamond" panose="02020404030301010803" pitchFamily="18" charset="0"/>
                <a:ea typeface="Arial" panose="020B0604020202020204" pitchFamily="34" charset="0"/>
                <a:cs typeface="Arial" panose="020B0604020202020204" pitchFamily="34" charset="0"/>
              </a:defRPr>
            </a:lvl4pPr>
            <a:lvl5pPr marL="2057400" indent="-228600">
              <a:spcBef>
                <a:spcPct val="20000"/>
              </a:spcBef>
              <a:buChar char="»"/>
              <a:defRPr sz="2000">
                <a:solidFill>
                  <a:srgbClr val="0033CC"/>
                </a:solidFill>
                <a:latin typeface="Garamond" panose="02020404030301010803"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CC"/>
                </a:solidFill>
                <a:latin typeface="Garamond" panose="02020404030301010803"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CC"/>
                </a:solidFill>
                <a:latin typeface="Garamond" panose="02020404030301010803"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CC"/>
                </a:solidFill>
                <a:latin typeface="Garamond" panose="02020404030301010803"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CC"/>
                </a:solidFill>
                <a:latin typeface="Garamond" panose="02020404030301010803" pitchFamily="18" charset="0"/>
                <a:ea typeface="Arial" panose="020B0604020202020204" pitchFamily="34" charset="0"/>
                <a:cs typeface="Arial" panose="020B0604020202020204" pitchFamily="34" charset="0"/>
              </a:defRPr>
            </a:lvl9pPr>
          </a:lstStyle>
          <a:p>
            <a:pPr>
              <a:spcBef>
                <a:spcPct val="0"/>
              </a:spcBef>
              <a:buFontTx/>
              <a:buNone/>
            </a:pPr>
            <a:r>
              <a:rPr lang="en-US" altLang="en-US" sz="1700">
                <a:solidFill>
                  <a:schemeClr val="tx1"/>
                </a:solidFill>
                <a:latin typeface="Calibri" panose="020F0502020204030204" pitchFamily="34" charset="0"/>
              </a:rPr>
              <a:t>Official was held during the event. </a:t>
            </a:r>
          </a:p>
          <a:p>
            <a:pPr>
              <a:spcBef>
                <a:spcPct val="0"/>
              </a:spcBef>
              <a:buFontTx/>
              <a:buNone/>
            </a:pPr>
            <a:endParaRPr lang="en-US" altLang="en-US" sz="500">
              <a:solidFill>
                <a:schemeClr val="tx1"/>
              </a:solidFill>
              <a:latin typeface="Calibri" panose="020F0502020204030204" pitchFamily="34" charset="0"/>
            </a:endParaRPr>
          </a:p>
          <a:p>
            <a:pPr>
              <a:spcBef>
                <a:spcPct val="0"/>
              </a:spcBef>
              <a:buFontTx/>
              <a:buNone/>
            </a:pPr>
            <a:r>
              <a:rPr lang="en-US" altLang="en-US" sz="1700">
                <a:solidFill>
                  <a:schemeClr val="tx1"/>
                </a:solidFill>
                <a:latin typeface="Calibri" panose="020F0502020204030204" pitchFamily="34" charset="0"/>
              </a:rPr>
              <a:t>Through the advanced online platform, the two partners will support the development of Micro and Small and Medium Enterprises (MSMEs); young innovators and entrepreneurs. </a:t>
            </a:r>
          </a:p>
        </p:txBody>
      </p:sp>
      <p:pic>
        <p:nvPicPr>
          <p:cNvPr id="65542" name="Picture 3" descr="DSC_0102.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1800" y="1270000"/>
            <a:ext cx="4787900" cy="3213100"/>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bwMode="auto">
          <a:xfrm>
            <a:off x="-1928813" y="5084763"/>
            <a:ext cx="8229601" cy="11430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3600">
                <a:solidFill>
                  <a:srgbClr val="0000FF"/>
                </a:solidFill>
                <a:effectLst>
                  <a:outerShdw blurRad="38100" dist="38100" dir="2700000" algn="tl">
                    <a:srgbClr val="C0C0C0"/>
                  </a:outerShdw>
                </a:effectLst>
                <a:latin typeface="+mj-lt"/>
                <a:ea typeface="ＭＳ Ｐゴシック" charset="0"/>
                <a:cs typeface="+mj-cs"/>
              </a:defRPr>
            </a:lvl1pPr>
            <a:lvl2pPr algn="ctr" rtl="0" eaLnBrk="0" fontAlgn="base" hangingPunct="0">
              <a:spcBef>
                <a:spcPct val="0"/>
              </a:spcBef>
              <a:spcAft>
                <a:spcPct val="0"/>
              </a:spcAft>
              <a:defRPr sz="3600">
                <a:solidFill>
                  <a:srgbClr val="0000FF"/>
                </a:solidFill>
                <a:effectLst>
                  <a:outerShdw blurRad="38100" dist="38100" dir="2700000" algn="tl">
                    <a:srgbClr val="C0C0C0"/>
                  </a:outerShdw>
                </a:effectLst>
                <a:latin typeface="Century Gothic" pitchFamily="34" charset="0"/>
                <a:ea typeface="ＭＳ Ｐゴシック" charset="0"/>
                <a:cs typeface="Arial" charset="0"/>
              </a:defRPr>
            </a:lvl2pPr>
            <a:lvl3pPr algn="ctr" rtl="0" eaLnBrk="0" fontAlgn="base" hangingPunct="0">
              <a:spcBef>
                <a:spcPct val="0"/>
              </a:spcBef>
              <a:spcAft>
                <a:spcPct val="0"/>
              </a:spcAft>
              <a:defRPr sz="3600">
                <a:solidFill>
                  <a:srgbClr val="0000FF"/>
                </a:solidFill>
                <a:effectLst>
                  <a:outerShdw blurRad="38100" dist="38100" dir="2700000" algn="tl">
                    <a:srgbClr val="C0C0C0"/>
                  </a:outerShdw>
                </a:effectLst>
                <a:latin typeface="Century Gothic" pitchFamily="34" charset="0"/>
                <a:ea typeface="ＭＳ Ｐゴシック" charset="0"/>
                <a:cs typeface="Arial" charset="0"/>
              </a:defRPr>
            </a:lvl3pPr>
            <a:lvl4pPr algn="ctr" rtl="0" eaLnBrk="0" fontAlgn="base" hangingPunct="0">
              <a:spcBef>
                <a:spcPct val="0"/>
              </a:spcBef>
              <a:spcAft>
                <a:spcPct val="0"/>
              </a:spcAft>
              <a:defRPr sz="3600">
                <a:solidFill>
                  <a:srgbClr val="0000FF"/>
                </a:solidFill>
                <a:effectLst>
                  <a:outerShdw blurRad="38100" dist="38100" dir="2700000" algn="tl">
                    <a:srgbClr val="C0C0C0"/>
                  </a:outerShdw>
                </a:effectLst>
                <a:latin typeface="Century Gothic" pitchFamily="34" charset="0"/>
                <a:ea typeface="ＭＳ Ｐゴシック" charset="0"/>
                <a:cs typeface="Arial" charset="0"/>
              </a:defRPr>
            </a:lvl4pPr>
            <a:lvl5pPr algn="ctr" rtl="0" eaLnBrk="0" fontAlgn="base" hangingPunct="0">
              <a:spcBef>
                <a:spcPct val="0"/>
              </a:spcBef>
              <a:spcAft>
                <a:spcPct val="0"/>
              </a:spcAft>
              <a:defRPr sz="3600">
                <a:solidFill>
                  <a:srgbClr val="0000FF"/>
                </a:solidFill>
                <a:effectLst>
                  <a:outerShdw blurRad="38100" dist="38100" dir="2700000" algn="tl">
                    <a:srgbClr val="C0C0C0"/>
                  </a:outerShdw>
                </a:effectLst>
                <a:latin typeface="Century Gothic" pitchFamily="34" charset="0"/>
                <a:ea typeface="ＭＳ Ｐゴシック" charset="0"/>
                <a:cs typeface="Arial" charset="0"/>
              </a:defRPr>
            </a:lvl5pPr>
            <a:lvl6pPr marL="457200" algn="ctr" rtl="0" fontAlgn="base">
              <a:spcBef>
                <a:spcPct val="0"/>
              </a:spcBef>
              <a:spcAft>
                <a:spcPct val="0"/>
              </a:spcAft>
              <a:defRPr sz="3600">
                <a:solidFill>
                  <a:srgbClr val="0000FF"/>
                </a:solidFill>
                <a:effectLst>
                  <a:outerShdw blurRad="38100" dist="38100" dir="2700000" algn="tl">
                    <a:srgbClr val="C0C0C0"/>
                  </a:outerShdw>
                </a:effectLst>
                <a:latin typeface="Century Gothic" pitchFamily="34" charset="0"/>
                <a:cs typeface="Arial" charset="0"/>
              </a:defRPr>
            </a:lvl6pPr>
            <a:lvl7pPr marL="914400" algn="ctr" rtl="0" fontAlgn="base">
              <a:spcBef>
                <a:spcPct val="0"/>
              </a:spcBef>
              <a:spcAft>
                <a:spcPct val="0"/>
              </a:spcAft>
              <a:defRPr sz="3600">
                <a:solidFill>
                  <a:srgbClr val="0000FF"/>
                </a:solidFill>
                <a:effectLst>
                  <a:outerShdw blurRad="38100" dist="38100" dir="2700000" algn="tl">
                    <a:srgbClr val="C0C0C0"/>
                  </a:outerShdw>
                </a:effectLst>
                <a:latin typeface="Century Gothic" pitchFamily="34" charset="0"/>
                <a:cs typeface="Arial" charset="0"/>
              </a:defRPr>
            </a:lvl7pPr>
            <a:lvl8pPr marL="1371600" algn="ctr" rtl="0" fontAlgn="base">
              <a:spcBef>
                <a:spcPct val="0"/>
              </a:spcBef>
              <a:spcAft>
                <a:spcPct val="0"/>
              </a:spcAft>
              <a:defRPr sz="3600">
                <a:solidFill>
                  <a:srgbClr val="0000FF"/>
                </a:solidFill>
                <a:effectLst>
                  <a:outerShdw blurRad="38100" dist="38100" dir="2700000" algn="tl">
                    <a:srgbClr val="C0C0C0"/>
                  </a:outerShdw>
                </a:effectLst>
                <a:latin typeface="Century Gothic" pitchFamily="34" charset="0"/>
                <a:cs typeface="Arial" charset="0"/>
              </a:defRPr>
            </a:lvl8pPr>
            <a:lvl9pPr marL="1828800" algn="ctr" rtl="0" fontAlgn="base">
              <a:spcBef>
                <a:spcPct val="0"/>
              </a:spcBef>
              <a:spcAft>
                <a:spcPct val="0"/>
              </a:spcAft>
              <a:defRPr sz="3600">
                <a:solidFill>
                  <a:srgbClr val="0000FF"/>
                </a:solidFill>
                <a:effectLst>
                  <a:outerShdw blurRad="38100" dist="38100" dir="2700000" algn="tl">
                    <a:srgbClr val="C0C0C0"/>
                  </a:outerShdw>
                </a:effectLst>
                <a:latin typeface="Century Gothic" pitchFamily="34" charset="0"/>
                <a:cs typeface="Arial" charset="0"/>
              </a:defRPr>
            </a:lvl9pPr>
          </a:lstStyle>
          <a:p>
            <a:pPr>
              <a:defRPr/>
            </a:pPr>
            <a:r>
              <a:rPr lang="en-US" sz="1600" dirty="0">
                <a:solidFill>
                  <a:schemeClr val="tx1"/>
                </a:solidFill>
                <a:effectLst>
                  <a:outerShdw blurRad="38100" dist="38100" dir="2700000" algn="tl">
                    <a:srgbClr val="DDDDDD"/>
                  </a:outerShdw>
                </a:effectLst>
                <a:latin typeface="Calibri"/>
                <a:cs typeface="Calibri"/>
              </a:rPr>
              <a:t>Virtual Entrepreneurship &amp; Innovation Hub</a:t>
            </a:r>
          </a:p>
          <a:p>
            <a:pPr>
              <a:defRPr/>
            </a:pPr>
            <a:r>
              <a:rPr lang="en-US" sz="2400" dirty="0">
                <a:solidFill>
                  <a:srgbClr val="2B85D2"/>
                </a:solidFill>
                <a:effectLst>
                  <a:outerShdw blurRad="38100" dist="38100" dir="2700000" algn="tl">
                    <a:srgbClr val="DDDDDD"/>
                  </a:outerShdw>
                </a:effectLst>
                <a:latin typeface="Calibri"/>
                <a:cs typeface="Calibri"/>
              </a:rPr>
              <a:t>e-entrepreneurs.org</a:t>
            </a:r>
            <a:endParaRPr lang="en-US" sz="2000" dirty="0">
              <a:solidFill>
                <a:srgbClr val="2B85D2"/>
              </a:solidFill>
              <a:effectLst>
                <a:outerShdw blurRad="38100" dist="38100" dir="2700000" algn="tl">
                  <a:srgbClr val="DDDDDD"/>
                </a:outerShdw>
              </a:effectLst>
              <a:latin typeface="Calibri"/>
              <a:cs typeface="Calibri"/>
            </a:endParaRPr>
          </a:p>
        </p:txBody>
      </p:sp>
    </p:spTree>
    <p:extLst>
      <p:ext uri="{BB962C8B-B14F-4D97-AF65-F5344CB8AC3E}">
        <p14:creationId xmlns:p14="http://schemas.microsoft.com/office/powerpoint/2010/main" val="4014196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3"/>
          <p:cNvSpPr txBox="1">
            <a:spLocks/>
          </p:cNvSpPr>
          <p:nvPr/>
        </p:nvSpPr>
        <p:spPr>
          <a:xfrm>
            <a:off x="685800" y="4115169"/>
            <a:ext cx="7315200" cy="939606"/>
          </a:xfrm>
          <a:prstGeom prst="rect">
            <a:avLst/>
          </a:prstGeom>
          <a:noFill/>
          <a:ln>
            <a:noFill/>
          </a:ln>
        </p:spPr>
        <p:txBody>
          <a:bodyPr vert="horz" lIns="91440" tIns="45720" rIns="91440" bIns="45720" rtlCol="0" anchor="ctr">
            <a:normAutofit fontScale="77500" lnSpcReduction="20000"/>
            <a:scene3d>
              <a:camera prst="orthographicFront"/>
              <a:lightRig rig="soft" dir="t">
                <a:rot lat="0" lon="0" rev="17220000"/>
              </a:lightRig>
            </a:scene3d>
            <a:sp3d prstMaterial="softEdge"/>
          </a:bodyPr>
          <a:lstStyle/>
          <a:p>
            <a:pPr>
              <a:lnSpc>
                <a:spcPct val="87000"/>
              </a:lnSpc>
              <a:spcBef>
                <a:spcPct val="0"/>
              </a:spcBef>
              <a:defRPr/>
            </a:pPr>
            <a:br>
              <a:rPr lang="en-US" sz="4400" dirty="0">
                <a:solidFill>
                  <a:srgbClr val="0070C0"/>
                </a:solidFill>
              </a:rPr>
            </a:br>
            <a:r>
              <a:rPr lang="en-US" sz="5600" b="1" dirty="0">
                <a:solidFill>
                  <a:srgbClr val="0070C0"/>
                </a:solidFill>
                <a:latin typeface="Arial" pitchFamily="34" charset="0"/>
                <a:cs typeface="Arial" pitchFamily="34" charset="0"/>
              </a:rPr>
              <a:t>Follow us on Social Media</a:t>
            </a:r>
          </a:p>
        </p:txBody>
      </p:sp>
      <p:pic>
        <p:nvPicPr>
          <p:cNvPr id="9" name="Picture 8"/>
          <p:cNvPicPr>
            <a:picLocks noChangeAspect="1"/>
          </p:cNvPicPr>
          <p:nvPr/>
        </p:nvPicPr>
        <p:blipFill>
          <a:blip r:embed="rId4" cstate="print"/>
          <a:stretch>
            <a:fillRect/>
          </a:stretch>
        </p:blipFill>
        <p:spPr>
          <a:xfrm>
            <a:off x="20923" y="2818500"/>
            <a:ext cx="7668994" cy="2296266"/>
          </a:xfrm>
          <a:prstGeom prst="rect">
            <a:avLst/>
          </a:prstGeom>
        </p:spPr>
      </p:pic>
      <p:pic>
        <p:nvPicPr>
          <p:cNvPr id="7" name="Picture 6"/>
          <p:cNvPicPr>
            <a:picLocks noChangeAspect="1"/>
          </p:cNvPicPr>
          <p:nvPr/>
        </p:nvPicPr>
        <p:blipFill>
          <a:blip r:embed="rId5"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6" cstate="print"/>
          <a:stretch>
            <a:fillRect/>
          </a:stretch>
        </p:blipFill>
        <p:spPr>
          <a:xfrm>
            <a:off x="3503486" y="20548"/>
            <a:ext cx="5624418" cy="2825496"/>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grpSp>
        <p:nvGrpSpPr>
          <p:cNvPr id="20" name="Group 19"/>
          <p:cNvGrpSpPr/>
          <p:nvPr/>
        </p:nvGrpSpPr>
        <p:grpSpPr>
          <a:xfrm>
            <a:off x="-20548" y="5118393"/>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3"/>
          <p:cNvSpPr txBox="1">
            <a:spLocks/>
          </p:cNvSpPr>
          <p:nvPr/>
        </p:nvSpPr>
        <p:spPr>
          <a:xfrm>
            <a:off x="685800" y="3339506"/>
            <a:ext cx="6016792" cy="1325563"/>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7000"/>
              </a:lnSpc>
            </a:pPr>
            <a:r>
              <a:rPr lang="en-US" sz="5600" b="1" dirty="0">
                <a:solidFill>
                  <a:schemeClr val="bg1"/>
                </a:solidFill>
                <a:latin typeface="Arial" pitchFamily="34" charset="0"/>
                <a:cs typeface="Arial" pitchFamily="34" charset="0"/>
              </a:rPr>
              <a:t>Questions?</a:t>
            </a:r>
          </a:p>
        </p:txBody>
      </p:sp>
      <p:pic>
        <p:nvPicPr>
          <p:cNvPr id="2" name="Picture 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85800" y="5890429"/>
            <a:ext cx="2260239" cy="697042"/>
          </a:xfrm>
          <a:prstGeom prst="rect">
            <a:avLst/>
          </a:prstGeom>
        </p:spPr>
      </p:pic>
      <p:pic>
        <p:nvPicPr>
          <p:cNvPr id="3" name="Picture 2"/>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702592" y="5867999"/>
            <a:ext cx="2057400" cy="719472"/>
          </a:xfrm>
          <a:prstGeom prst="rect">
            <a:avLst/>
          </a:prstGeom>
        </p:spPr>
      </p:pic>
      <p:pic>
        <p:nvPicPr>
          <p:cNvPr id="4" name="Picture 3"/>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754482" y="5867998"/>
            <a:ext cx="2027481" cy="747785"/>
          </a:xfrm>
          <a:prstGeom prst="rect">
            <a:avLst/>
          </a:prstGeom>
        </p:spPr>
      </p:pic>
      <p:sp>
        <p:nvSpPr>
          <p:cNvPr id="5" name="TextBox 4"/>
          <p:cNvSpPr txBox="1"/>
          <p:nvPr/>
        </p:nvSpPr>
        <p:spPr>
          <a:xfrm>
            <a:off x="3043841" y="5259797"/>
            <a:ext cx="3916681" cy="584775"/>
          </a:xfrm>
          <a:prstGeom prst="rect">
            <a:avLst/>
          </a:prstGeom>
          <a:noFill/>
        </p:spPr>
        <p:txBody>
          <a:bodyPr wrap="square" rtlCol="0">
            <a:spAutoFit/>
          </a:bodyPr>
          <a:lstStyle/>
          <a:p>
            <a:r>
              <a:rPr lang="en-US" sz="3200" spc="300" dirty="0">
                <a:latin typeface="Impact" panose="020B0806030902050204" pitchFamily="34" charset="0"/>
                <a:cs typeface="Aharoni" panose="02010803020104030203" pitchFamily="2" charset="-79"/>
              </a:rPr>
              <a:t>@</a:t>
            </a:r>
            <a:r>
              <a:rPr lang="en-US" sz="3200" spc="300" dirty="0" err="1">
                <a:latin typeface="Impact" panose="020B0806030902050204" pitchFamily="34" charset="0"/>
                <a:cs typeface="Aharoni" panose="02010803020104030203" pitchFamily="2" charset="-79"/>
              </a:rPr>
              <a:t>UNIDOBahrain</a:t>
            </a:r>
            <a:endParaRPr lang="en-US" sz="3200" spc="300" dirty="0">
              <a:latin typeface="Impact" panose="020B0806030902050204" pitchFamily="34" charset="0"/>
              <a:cs typeface="Aharoni" panose="02010803020104030203" pitchFamily="2" charset="-79"/>
            </a:endParaRPr>
          </a:p>
        </p:txBody>
      </p:sp>
      <p:sp>
        <p:nvSpPr>
          <p:cNvPr id="21" name="Title 3"/>
          <p:cNvSpPr txBox="1">
            <a:spLocks/>
          </p:cNvSpPr>
          <p:nvPr/>
        </p:nvSpPr>
        <p:spPr>
          <a:xfrm>
            <a:off x="4144181" y="689027"/>
            <a:ext cx="6016792" cy="1325563"/>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7000"/>
              </a:lnSpc>
            </a:pPr>
            <a:r>
              <a:rPr lang="en-US" sz="5600" b="1" dirty="0">
                <a:latin typeface="Arial" pitchFamily="34" charset="0"/>
                <a:cs typeface="Arial" pitchFamily="34" charset="0"/>
              </a:rPr>
              <a:t>Thank You</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50"/>
                                        <p:tgtEl>
                                          <p:spTgt spid="14"/>
                                        </p:tgtEl>
                                      </p:cBhvr>
                                    </p:animEffect>
                                    <p:set>
                                      <p:cBhvr>
                                        <p:cTn id="26" dur="1" fill="hold">
                                          <p:stCondLst>
                                            <p:cond delay="249"/>
                                          </p:stCondLst>
                                        </p:cTn>
                                        <p:tgtEl>
                                          <p:spTgt spid="14"/>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250"/>
                                        <p:tgtEl>
                                          <p:spTgt spid="21"/>
                                        </p:tgtEl>
                                      </p:cBhvr>
                                    </p:animEffect>
                                    <p:set>
                                      <p:cBhvr>
                                        <p:cTn id="29" dur="1" fill="hold">
                                          <p:stCondLst>
                                            <p:cond delay="24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dirty="0"/>
              <a:t>What is </a:t>
            </a:r>
            <a:r>
              <a:rPr lang="en-US" sz="3200" dirty="0">
                <a:solidFill>
                  <a:schemeClr val="tx1">
                    <a:lumMod val="50000"/>
                    <a:lumOff val="50000"/>
                  </a:schemeClr>
                </a:solidFill>
              </a:rPr>
              <a:t>Entrepreneur’s Network? </a:t>
            </a:r>
            <a:endParaRPr lang="en-US" dirty="0"/>
          </a:p>
        </p:txBody>
      </p:sp>
      <p:sp>
        <p:nvSpPr>
          <p:cNvPr id="7" name="Content Placeholder 6"/>
          <p:cNvSpPr>
            <a:spLocks noGrp="1"/>
          </p:cNvSpPr>
          <p:nvPr>
            <p:ph idx="1"/>
          </p:nvPr>
        </p:nvSpPr>
        <p:spPr>
          <a:xfrm>
            <a:off x="304800" y="1295400"/>
            <a:ext cx="5257800" cy="3619968"/>
          </a:xfrm>
        </p:spPr>
        <p:txBody>
          <a:bodyPr>
            <a:normAutofit fontScale="85000" lnSpcReduction="20000"/>
          </a:bodyPr>
          <a:lstStyle/>
          <a:p>
            <a:r>
              <a:rPr lang="en-US" dirty="0"/>
              <a:t>Commercial transactions (buying/selling) between entrepreneurs</a:t>
            </a:r>
          </a:p>
          <a:p>
            <a:r>
              <a:rPr lang="en-US" dirty="0"/>
              <a:t>Marketing products/services to SMEs</a:t>
            </a:r>
          </a:p>
          <a:p>
            <a:r>
              <a:rPr lang="en-US" dirty="0"/>
              <a:t>Invitations to forums/exhibitions IN &amp; OUT of Bahrain</a:t>
            </a:r>
          </a:p>
          <a:p>
            <a:r>
              <a:rPr lang="en-US" dirty="0"/>
              <a:t>Linkages for joint ventures/partnerships</a:t>
            </a:r>
          </a:p>
          <a:p>
            <a:endParaRPr lang="en-US" dirty="0"/>
          </a:p>
          <a:p>
            <a:endParaRPr lang="en-US" dirty="0"/>
          </a:p>
          <a:p>
            <a:endParaRPr lang="en-US" dirty="0"/>
          </a:p>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295400"/>
            <a:ext cx="3391364" cy="308656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4915368"/>
            <a:ext cx="7442200" cy="1599265"/>
          </a:xfrm>
          <a:prstGeom prst="rect">
            <a:avLst/>
          </a:prstGeom>
        </p:spPr>
      </p:pic>
    </p:spTree>
    <p:extLst>
      <p:ext uri="{BB962C8B-B14F-4D97-AF65-F5344CB8AC3E}">
        <p14:creationId xmlns:p14="http://schemas.microsoft.com/office/powerpoint/2010/main" val="2890552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t>What are</a:t>
            </a:r>
            <a:r>
              <a:rPr lang="en-US" sz="3200" dirty="0"/>
              <a:t> </a:t>
            </a:r>
            <a:r>
              <a:rPr lang="en-US" sz="3200" dirty="0">
                <a:solidFill>
                  <a:schemeClr val="tx1">
                    <a:lumMod val="50000"/>
                    <a:lumOff val="50000"/>
                  </a:schemeClr>
                </a:solidFill>
              </a:rPr>
              <a:t>the advantages?</a:t>
            </a:r>
            <a:endParaRPr lang="en-US" dirty="0"/>
          </a:p>
        </p:txBody>
      </p:sp>
      <p:sp>
        <p:nvSpPr>
          <p:cNvPr id="5" name="Content Placeholder 4"/>
          <p:cNvSpPr>
            <a:spLocks noGrp="1"/>
          </p:cNvSpPr>
          <p:nvPr>
            <p:ph idx="1"/>
          </p:nvPr>
        </p:nvSpPr>
        <p:spPr>
          <a:xfrm>
            <a:off x="457200" y="1371600"/>
            <a:ext cx="5715000" cy="5181600"/>
          </a:xfrm>
        </p:spPr>
        <p:txBody>
          <a:bodyPr>
            <a:normAutofit/>
          </a:bodyPr>
          <a:lstStyle/>
          <a:p>
            <a:r>
              <a:rPr lang="en-US" dirty="0"/>
              <a:t>It is easier to find suppliers with unique offers</a:t>
            </a:r>
          </a:p>
          <a:p>
            <a:r>
              <a:rPr lang="en-US" dirty="0"/>
              <a:t>Discounted rates</a:t>
            </a:r>
          </a:p>
          <a:p>
            <a:r>
              <a:rPr lang="en-US" dirty="0"/>
              <a:t>Package deals</a:t>
            </a:r>
          </a:p>
          <a:p>
            <a:r>
              <a:rPr lang="en-US" dirty="0"/>
              <a:t>Payment Plans</a:t>
            </a:r>
          </a:p>
          <a:p>
            <a:r>
              <a:rPr lang="en-US" dirty="0"/>
              <a:t>Easily access the SME market segment</a:t>
            </a:r>
          </a:p>
          <a:p>
            <a:r>
              <a:rPr lang="en-US" dirty="0"/>
              <a:t>Promoted to other EDIP entrepreneurs</a:t>
            </a:r>
          </a:p>
          <a:p>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72200" y="4800600"/>
            <a:ext cx="2198401" cy="14859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64194" y="1371600"/>
            <a:ext cx="2081212" cy="2081212"/>
          </a:xfrm>
          <a:prstGeom prst="rect">
            <a:avLst/>
          </a:prstGeom>
        </p:spPr>
      </p:pic>
    </p:spTree>
    <p:extLst>
      <p:ext uri="{BB962C8B-B14F-4D97-AF65-F5344CB8AC3E}">
        <p14:creationId xmlns:p14="http://schemas.microsoft.com/office/powerpoint/2010/main" val="65826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Right Arrow 19"/>
          <p:cNvSpPr/>
          <p:nvPr/>
        </p:nvSpPr>
        <p:spPr>
          <a:xfrm>
            <a:off x="3352800" y="2105540"/>
            <a:ext cx="1053515" cy="490290"/>
          </a:xfrm>
          <a:prstGeom prst="righ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Right Arrow 20"/>
          <p:cNvSpPr/>
          <p:nvPr/>
        </p:nvSpPr>
        <p:spPr>
          <a:xfrm>
            <a:off x="3352800" y="4730216"/>
            <a:ext cx="1053515" cy="490290"/>
          </a:xfrm>
          <a:prstGeom prst="righ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89430964"/>
              </p:ext>
            </p:extLst>
          </p:nvPr>
        </p:nvGraphicFramePr>
        <p:xfrm>
          <a:off x="0" y="0"/>
          <a:ext cx="8991600" cy="6858000"/>
        </p:xfrm>
        <a:graphic>
          <a:graphicData uri="http://schemas.openxmlformats.org/presentationml/2006/ole">
            <mc:AlternateContent xmlns:mc="http://schemas.openxmlformats.org/markup-compatibility/2006">
              <mc:Choice xmlns:v="urn:schemas-microsoft-com:vml" Requires="v">
                <p:oleObj spid="_x0000_s1061" name="Worksheet" r:id="rId5" imgW="13373141" imgH="11896783" progId="Excel.Sheet.12">
                  <p:embed/>
                </p:oleObj>
              </mc:Choice>
              <mc:Fallback>
                <p:oleObj name="Worksheet" r:id="rId5" imgW="13373141" imgH="11896783" progId="Excel.Sheet.12">
                  <p:embed/>
                  <p:pic>
                    <p:nvPicPr>
                      <p:cNvPr id="0" name=""/>
                      <p:cNvPicPr/>
                      <p:nvPr/>
                    </p:nvPicPr>
                    <p:blipFill>
                      <a:blip r:embed="rId6"/>
                      <a:stretch>
                        <a:fillRect/>
                      </a:stretch>
                    </p:blipFill>
                    <p:spPr>
                      <a:xfrm>
                        <a:off x="0" y="0"/>
                        <a:ext cx="8991600" cy="6858000"/>
                      </a:xfrm>
                      <a:prstGeom prst="rect">
                        <a:avLst/>
                      </a:prstGeom>
                      <a:noFill/>
                    </p:spPr>
                  </p:pic>
                </p:oleObj>
              </mc:Fallback>
            </mc:AlternateContent>
          </a:graphicData>
        </a:graphic>
      </p:graphicFrame>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What do I need</a:t>
            </a:r>
            <a:r>
              <a:rPr lang="en-US" sz="2800" dirty="0"/>
              <a:t> </a:t>
            </a:r>
            <a:r>
              <a:rPr lang="en-US" sz="2800" dirty="0">
                <a:solidFill>
                  <a:schemeClr val="tx1">
                    <a:lumMod val="50000"/>
                    <a:lumOff val="50000"/>
                  </a:schemeClr>
                </a:solidFill>
              </a:rPr>
              <a:t>to sign-up?</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95210693"/>
              </p:ext>
            </p:extLst>
          </p:nvPr>
        </p:nvGraphicFramePr>
        <p:xfrm>
          <a:off x="436180" y="1066800"/>
          <a:ext cx="8250620" cy="5654262"/>
        </p:xfrm>
        <a:graphic>
          <a:graphicData uri="http://schemas.openxmlformats.org/presentationml/2006/ole">
            <mc:AlternateContent xmlns:mc="http://schemas.openxmlformats.org/markup-compatibility/2006">
              <mc:Choice xmlns:v="urn:schemas-microsoft-com:vml" Requires="v">
                <p:oleObj spid="_x0000_s2077" name="Document" r:id="rId3" imgW="5647959" imgH="7763290" progId="Word.Document.12">
                  <p:embed/>
                </p:oleObj>
              </mc:Choice>
              <mc:Fallback>
                <p:oleObj name="Document" r:id="rId3" imgW="5647959" imgH="7763290" progId="Word.Document.12">
                  <p:embed/>
                  <p:pic>
                    <p:nvPicPr>
                      <p:cNvPr id="0" name=""/>
                      <p:cNvPicPr/>
                      <p:nvPr/>
                    </p:nvPicPr>
                    <p:blipFill>
                      <a:blip r:embed="rId4"/>
                      <a:stretch>
                        <a:fillRect/>
                      </a:stretch>
                    </p:blipFill>
                    <p:spPr>
                      <a:xfrm>
                        <a:off x="436180" y="1066800"/>
                        <a:ext cx="8250620" cy="5654262"/>
                      </a:xfrm>
                      <a:prstGeom prst="rect">
                        <a:avLst/>
                      </a:prstGeom>
                    </p:spPr>
                  </p:pic>
                </p:oleObj>
              </mc:Fallback>
            </mc:AlternateContent>
          </a:graphicData>
        </a:graphic>
      </p:graphicFrame>
    </p:spTree>
    <p:extLst>
      <p:ext uri="{BB962C8B-B14F-4D97-AF65-F5344CB8AC3E}">
        <p14:creationId xmlns:p14="http://schemas.microsoft.com/office/powerpoint/2010/main" val="33158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79849"/>
            <a:ext cx="7886700" cy="994172"/>
          </a:xfrm>
        </p:spPr>
        <p:txBody>
          <a:bodyPr>
            <a:normAutofit/>
          </a:bodyPr>
          <a:lstStyle/>
          <a:p>
            <a:r>
              <a:rPr lang="en-US" sz="3300" b="1" dirty="0">
                <a:solidFill>
                  <a:srgbClr val="002060"/>
                </a:solidFill>
                <a:latin typeface="Intel Clear" panose="020B0604020203020204" pitchFamily="34" charset="0"/>
                <a:ea typeface="+mn-ea"/>
                <a:cs typeface="+mn-cs"/>
              </a:rPr>
              <a:t>Intel &amp; UNIDO Strategic Engagement</a:t>
            </a:r>
          </a:p>
        </p:txBody>
      </p:sp>
      <p:sp>
        <p:nvSpPr>
          <p:cNvPr id="3" name="Content Placeholder 2"/>
          <p:cNvSpPr>
            <a:spLocks noGrp="1"/>
          </p:cNvSpPr>
          <p:nvPr>
            <p:ph sz="half" idx="1"/>
          </p:nvPr>
        </p:nvSpPr>
        <p:spPr>
          <a:xfrm>
            <a:off x="228600" y="2442075"/>
            <a:ext cx="4405117" cy="2736342"/>
          </a:xfrm>
        </p:spPr>
        <p:style>
          <a:lnRef idx="1">
            <a:schemeClr val="accent3"/>
          </a:lnRef>
          <a:fillRef idx="2">
            <a:schemeClr val="accent3"/>
          </a:fillRef>
          <a:effectRef idx="1">
            <a:schemeClr val="accent3"/>
          </a:effectRef>
          <a:fontRef idx="minor">
            <a:schemeClr val="dk1"/>
          </a:fontRef>
        </p:style>
        <p:txBody>
          <a:bodyPr/>
          <a:lstStyle/>
          <a:p>
            <a:pPr>
              <a:lnSpc>
                <a:spcPct val="100000"/>
              </a:lnSpc>
              <a:spcBef>
                <a:spcPts val="450"/>
              </a:spcBef>
              <a:spcAft>
                <a:spcPts val="450"/>
              </a:spcAft>
            </a:pPr>
            <a:r>
              <a:rPr lang="en-US" b="1" dirty="0" err="1">
                <a:latin typeface="Intel Clear Light" panose="020B0404020203020204" pitchFamily="34" charset="0"/>
                <a:cs typeface="Neo Sans Intel Medium"/>
              </a:rPr>
              <a:t>MoU</a:t>
            </a:r>
            <a:r>
              <a:rPr lang="en-US" b="1" dirty="0">
                <a:latin typeface="Intel Clear Light" panose="020B0404020203020204" pitchFamily="34" charset="0"/>
                <a:cs typeface="Neo Sans Intel Medium"/>
              </a:rPr>
              <a:t> Collaboration Areas</a:t>
            </a:r>
          </a:p>
          <a:p>
            <a:pPr marL="274320" lvl="1">
              <a:spcBef>
                <a:spcPts val="450"/>
              </a:spcBef>
              <a:spcAft>
                <a:spcPts val="450"/>
              </a:spcAft>
            </a:pPr>
            <a:r>
              <a:rPr lang="en-US" dirty="0">
                <a:latin typeface="Intel Clear Light" panose="020B0404020203020204" pitchFamily="34" charset="0"/>
              </a:rPr>
              <a:t>Developing entrepreneurship and innovation.</a:t>
            </a:r>
          </a:p>
          <a:p>
            <a:pPr marL="274320" lvl="1">
              <a:spcBef>
                <a:spcPts val="450"/>
              </a:spcBef>
              <a:spcAft>
                <a:spcPts val="450"/>
              </a:spcAft>
            </a:pPr>
            <a:r>
              <a:rPr lang="en-US" dirty="0">
                <a:latin typeface="Intel Clear Light" panose="020B0404020203020204" pitchFamily="34" charset="0"/>
              </a:rPr>
              <a:t>Create new knowledge and innovation to boost rate of technology adaption in MENA.</a:t>
            </a:r>
          </a:p>
          <a:p>
            <a:pPr marL="274320" lvl="1">
              <a:spcBef>
                <a:spcPts val="450"/>
              </a:spcBef>
              <a:spcAft>
                <a:spcPts val="450"/>
              </a:spcAft>
            </a:pPr>
            <a:r>
              <a:rPr lang="en-US" dirty="0">
                <a:latin typeface="Intel Clear Light" panose="020B0404020203020204" pitchFamily="34" charset="0"/>
              </a:rPr>
              <a:t>Enhancing innovation among MENA countries through policy advisory services.  </a:t>
            </a:r>
          </a:p>
          <a:p>
            <a:pPr marL="274320" lvl="1">
              <a:spcBef>
                <a:spcPts val="450"/>
              </a:spcBef>
              <a:spcAft>
                <a:spcPts val="450"/>
              </a:spcAft>
            </a:pPr>
            <a:r>
              <a:rPr lang="en-US" dirty="0">
                <a:latin typeface="Intel Clear Light" panose="020B0404020203020204" pitchFamily="34" charset="0"/>
              </a:rPr>
              <a:t>Empowering women / closing digital gender divide especially in Africa.</a:t>
            </a:r>
          </a:p>
        </p:txBody>
      </p:sp>
      <p:pic>
        <p:nvPicPr>
          <p:cNvPr id="7" name="Content Placeholder 6"/>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984479" y="2911290"/>
            <a:ext cx="3457722" cy="2297586"/>
          </a:xfrm>
        </p:spPr>
      </p:pic>
      <p:pic>
        <p:nvPicPr>
          <p:cNvPr id="4" name="Picture 3"/>
          <p:cNvPicPr>
            <a:picLocks noChangeAspect="1"/>
          </p:cNvPicPr>
          <p:nvPr/>
        </p:nvPicPr>
        <p:blipFill>
          <a:blip r:embed="rId3"/>
          <a:stretch>
            <a:fillRect/>
          </a:stretch>
        </p:blipFill>
        <p:spPr>
          <a:xfrm>
            <a:off x="4984479" y="2225573"/>
            <a:ext cx="2886672" cy="599742"/>
          </a:xfrm>
          <a:prstGeom prst="rect">
            <a:avLst/>
          </a:prstGeom>
        </p:spPr>
      </p:pic>
      <p:sp>
        <p:nvSpPr>
          <p:cNvPr id="5" name="TextBox 4"/>
          <p:cNvSpPr txBox="1"/>
          <p:nvPr/>
        </p:nvSpPr>
        <p:spPr>
          <a:xfrm>
            <a:off x="6124253" y="5293739"/>
            <a:ext cx="1574470" cy="21358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788" dirty="0">
                <a:solidFill>
                  <a:srgbClr val="004280"/>
                </a:solidFill>
                <a:cs typeface="Neo Sans Intel"/>
                <a:hlinkClick r:id="rId4"/>
              </a:rPr>
              <a:t>Link to MOU signing ceremony</a:t>
            </a:r>
            <a:endParaRPr lang="en-US" sz="788" dirty="0">
              <a:solidFill>
                <a:srgbClr val="004280"/>
              </a:solidFill>
              <a:cs typeface="Neo Sans Intel"/>
            </a:endParaRPr>
          </a:p>
        </p:txBody>
      </p:sp>
      <p:pic>
        <p:nvPicPr>
          <p:cNvPr id="8" name="Picture 7"/>
          <p:cNvPicPr/>
          <p:nvPr/>
        </p:nvPicPr>
        <p:blipFill>
          <a:blip r:embed="rId5" cstate="email">
            <a:extLst>
              <a:ext uri="{28A0092B-C50C-407E-A947-70E740481C1C}">
                <a14:useLocalDpi xmlns:a14="http://schemas.microsoft.com/office/drawing/2010/main" val="0"/>
              </a:ext>
            </a:extLst>
          </a:blip>
          <a:stretch>
            <a:fillRect/>
          </a:stretch>
        </p:blipFill>
        <p:spPr>
          <a:xfrm>
            <a:off x="7846473" y="2281650"/>
            <a:ext cx="595728" cy="526571"/>
          </a:xfrm>
          <a:prstGeom prst="rect">
            <a:avLst/>
          </a:prstGeom>
        </p:spPr>
      </p:pic>
      <p:sp>
        <p:nvSpPr>
          <p:cNvPr id="6" name="Rectangle 5"/>
          <p:cNvSpPr/>
          <p:nvPr/>
        </p:nvSpPr>
        <p:spPr>
          <a:xfrm>
            <a:off x="3629025" y="1627086"/>
            <a:ext cx="5352728" cy="5078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1350" b="1" dirty="0">
                <a:solidFill>
                  <a:prstClr val="black"/>
                </a:solidFill>
                <a:latin typeface="Calibri" panose="020F0502020204030204" pitchFamily="34" charset="0"/>
                <a:ea typeface="MS Mincho" panose="02020609040205080304" pitchFamily="49" charset="-128"/>
                <a:cs typeface="Calibri" panose="020F0502020204030204" pitchFamily="34" charset="0"/>
              </a:rPr>
              <a:t>UNIDO – Arab International Center for Entrepreneurship &amp; Investment</a:t>
            </a:r>
            <a:endParaRPr lang="en-US" sz="1200" dirty="0">
              <a:solidFill>
                <a:prstClr val="black"/>
              </a:solidFill>
              <a:latin typeface="Times New Roman" panose="02020603050405020304" pitchFamily="18" charset="0"/>
              <a:ea typeface="MS Mincho" panose="02020609040205080304" pitchFamily="49" charset="-128"/>
            </a:endParaRPr>
          </a:p>
          <a:p>
            <a:pPr algn="ctr"/>
            <a:r>
              <a:rPr lang="en-US" sz="1350" b="1" dirty="0">
                <a:solidFill>
                  <a:prstClr val="black"/>
                </a:solidFill>
                <a:latin typeface="Calibri" panose="020F0502020204030204" pitchFamily="34" charset="0"/>
                <a:ea typeface="MS Mincho" panose="02020609040205080304" pitchFamily="49" charset="-128"/>
                <a:cs typeface="Calibri" panose="020F0502020204030204" pitchFamily="34" charset="0"/>
              </a:rPr>
              <a:t>Enterprise Development &amp; Investment Promotion Program</a:t>
            </a:r>
            <a:endParaRPr lang="en-US" sz="1200" dirty="0">
              <a:solidFill>
                <a:prstClr val="black"/>
              </a:solidFill>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2326265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1">
            <a:extLst>
              <a:ext uri="{FF2B5EF4-FFF2-40B4-BE49-F238E27FC236}">
                <a16:creationId xmlns:a16="http://schemas.microsoft.com/office/drawing/2014/main" id="{E1B89D26-E1C1-4DB4-91C7-8E963A78042D}"/>
              </a:ext>
            </a:extLst>
          </p:cNvPr>
          <p:cNvGrpSpPr>
            <a:grpSpLocks/>
          </p:cNvGrpSpPr>
          <p:nvPr/>
        </p:nvGrpSpPr>
        <p:grpSpPr bwMode="auto">
          <a:xfrm>
            <a:off x="74613" y="890588"/>
            <a:ext cx="9712325" cy="649287"/>
            <a:chOff x="1667" y="260646"/>
            <a:chExt cx="5860223" cy="864620"/>
          </a:xfrm>
        </p:grpSpPr>
        <p:grpSp>
          <p:nvGrpSpPr>
            <p:cNvPr id="92180" name="Group 5">
              <a:extLst>
                <a:ext uri="{FF2B5EF4-FFF2-40B4-BE49-F238E27FC236}">
                  <a16:creationId xmlns:a16="http://schemas.microsoft.com/office/drawing/2014/main" id="{5E291229-6B5D-4979-8001-EC931EE2E1B9}"/>
                </a:ext>
              </a:extLst>
            </p:cNvPr>
            <p:cNvGrpSpPr>
              <a:grpSpLocks/>
            </p:cNvGrpSpPr>
            <p:nvPr/>
          </p:nvGrpSpPr>
          <p:grpSpPr bwMode="auto">
            <a:xfrm>
              <a:off x="1667" y="260646"/>
              <a:ext cx="5268968" cy="864620"/>
              <a:chOff x="377825" y="2717755"/>
              <a:chExt cx="4494791" cy="912390"/>
            </a:xfrm>
          </p:grpSpPr>
          <p:sp>
            <p:nvSpPr>
              <p:cNvPr id="7" name="Rectangle 1">
                <a:extLst>
                  <a:ext uri="{FF2B5EF4-FFF2-40B4-BE49-F238E27FC236}">
                    <a16:creationId xmlns:a16="http://schemas.microsoft.com/office/drawing/2014/main" id="{9E9D996B-D5E9-4FB9-AC93-9A4B143EE52E}"/>
                  </a:ext>
                </a:extLst>
              </p:cNvPr>
              <p:cNvSpPr/>
              <p:nvPr/>
            </p:nvSpPr>
            <p:spPr>
              <a:xfrm>
                <a:off x="377825" y="2722217"/>
                <a:ext cx="4292359" cy="907928"/>
              </a:xfrm>
              <a:custGeom>
                <a:avLst/>
                <a:gdLst>
                  <a:gd name="connsiteX0" fmla="*/ 0 w 8503487"/>
                  <a:gd name="connsiteY0" fmla="*/ 0 h 1888728"/>
                  <a:gd name="connsiteX1" fmla="*/ 8503487 w 8503487"/>
                  <a:gd name="connsiteY1" fmla="*/ 0 h 1888728"/>
                  <a:gd name="connsiteX2" fmla="*/ 8503487 w 8503487"/>
                  <a:gd name="connsiteY2" fmla="*/ 1888728 h 1888728"/>
                  <a:gd name="connsiteX3" fmla="*/ 0 w 8503487"/>
                  <a:gd name="connsiteY3" fmla="*/ 1888728 h 1888728"/>
                  <a:gd name="connsiteX4" fmla="*/ 0 w 8503487"/>
                  <a:gd name="connsiteY4" fmla="*/ 0 h 1888728"/>
                  <a:gd name="connsiteX0" fmla="*/ 0 w 8503487"/>
                  <a:gd name="connsiteY0" fmla="*/ 0 h 1888728"/>
                  <a:gd name="connsiteX1" fmla="*/ 8503487 w 8503487"/>
                  <a:gd name="connsiteY1" fmla="*/ 0 h 1888728"/>
                  <a:gd name="connsiteX2" fmla="*/ 8503487 w 8503487"/>
                  <a:gd name="connsiteY2" fmla="*/ 1888728 h 1888728"/>
                  <a:gd name="connsiteX3" fmla="*/ 7622954 w 8503487"/>
                  <a:gd name="connsiteY3" fmla="*/ 1882943 h 1888728"/>
                  <a:gd name="connsiteX4" fmla="*/ 0 w 8503487"/>
                  <a:gd name="connsiteY4" fmla="*/ 1888728 h 1888728"/>
                  <a:gd name="connsiteX5" fmla="*/ 0 w 8503487"/>
                  <a:gd name="connsiteY5" fmla="*/ 0 h 1888728"/>
                  <a:gd name="connsiteX0" fmla="*/ 0 w 8503487"/>
                  <a:gd name="connsiteY0" fmla="*/ 0 h 1899876"/>
                  <a:gd name="connsiteX1" fmla="*/ 8503487 w 8503487"/>
                  <a:gd name="connsiteY1" fmla="*/ 0 h 1899876"/>
                  <a:gd name="connsiteX2" fmla="*/ 8503487 w 8503487"/>
                  <a:gd name="connsiteY2" fmla="*/ 1888728 h 1899876"/>
                  <a:gd name="connsiteX3" fmla="*/ 6590021 w 8503487"/>
                  <a:gd name="connsiteY3" fmla="*/ 1899876 h 1899876"/>
                  <a:gd name="connsiteX4" fmla="*/ 0 w 8503487"/>
                  <a:gd name="connsiteY4" fmla="*/ 1888728 h 1899876"/>
                  <a:gd name="connsiteX5" fmla="*/ 0 w 8503487"/>
                  <a:gd name="connsiteY5" fmla="*/ 0 h 1899876"/>
                  <a:gd name="connsiteX0" fmla="*/ 0 w 8503487"/>
                  <a:gd name="connsiteY0" fmla="*/ 0 h 1899876"/>
                  <a:gd name="connsiteX1" fmla="*/ 8503487 w 8503487"/>
                  <a:gd name="connsiteY1" fmla="*/ 0 h 1899876"/>
                  <a:gd name="connsiteX2" fmla="*/ 8503487 w 8503487"/>
                  <a:gd name="connsiteY2" fmla="*/ 1888728 h 1899876"/>
                  <a:gd name="connsiteX3" fmla="*/ 6590021 w 8503487"/>
                  <a:gd name="connsiteY3" fmla="*/ 1899876 h 1899876"/>
                  <a:gd name="connsiteX4" fmla="*/ 0 w 8503487"/>
                  <a:gd name="connsiteY4" fmla="*/ 1888728 h 1899876"/>
                  <a:gd name="connsiteX5" fmla="*/ 0 w 8503487"/>
                  <a:gd name="connsiteY5" fmla="*/ 0 h 1899876"/>
                  <a:gd name="connsiteX0" fmla="*/ 0 w 8503487"/>
                  <a:gd name="connsiteY0" fmla="*/ 0 h 1899876"/>
                  <a:gd name="connsiteX1" fmla="*/ 8503487 w 8503487"/>
                  <a:gd name="connsiteY1" fmla="*/ 0 h 1899876"/>
                  <a:gd name="connsiteX2" fmla="*/ 8503487 w 8503487"/>
                  <a:gd name="connsiteY2" fmla="*/ 1391876 h 1899876"/>
                  <a:gd name="connsiteX3" fmla="*/ 8503487 w 8503487"/>
                  <a:gd name="connsiteY3" fmla="*/ 1888728 h 1899876"/>
                  <a:gd name="connsiteX4" fmla="*/ 6590021 w 8503487"/>
                  <a:gd name="connsiteY4" fmla="*/ 1899876 h 1899876"/>
                  <a:gd name="connsiteX5" fmla="*/ 0 w 8503487"/>
                  <a:gd name="connsiteY5" fmla="*/ 1888728 h 1899876"/>
                  <a:gd name="connsiteX6" fmla="*/ 0 w 8503487"/>
                  <a:gd name="connsiteY6" fmla="*/ 0 h 1899876"/>
                  <a:gd name="connsiteX0" fmla="*/ 0 w 8503487"/>
                  <a:gd name="connsiteY0" fmla="*/ 0 h 1899876"/>
                  <a:gd name="connsiteX1" fmla="*/ 8503487 w 8503487"/>
                  <a:gd name="connsiteY1" fmla="*/ 0 h 1899876"/>
                  <a:gd name="connsiteX2" fmla="*/ 8503487 w 8503487"/>
                  <a:gd name="connsiteY2" fmla="*/ 1391876 h 1899876"/>
                  <a:gd name="connsiteX3" fmla="*/ 7030287 w 8503487"/>
                  <a:gd name="connsiteY3" fmla="*/ 1431528 h 1899876"/>
                  <a:gd name="connsiteX4" fmla="*/ 6590021 w 8503487"/>
                  <a:gd name="connsiteY4" fmla="*/ 1899876 h 1899876"/>
                  <a:gd name="connsiteX5" fmla="*/ 0 w 8503487"/>
                  <a:gd name="connsiteY5" fmla="*/ 1888728 h 1899876"/>
                  <a:gd name="connsiteX6" fmla="*/ 0 w 8503487"/>
                  <a:gd name="connsiteY6" fmla="*/ 0 h 1899876"/>
                  <a:gd name="connsiteX0" fmla="*/ 0 w 8511184"/>
                  <a:gd name="connsiteY0" fmla="*/ 0 h 1899876"/>
                  <a:gd name="connsiteX1" fmla="*/ 8503487 w 8511184"/>
                  <a:gd name="connsiteY1" fmla="*/ 0 h 1899876"/>
                  <a:gd name="connsiteX2" fmla="*/ 8511184 w 8511184"/>
                  <a:gd name="connsiteY2" fmla="*/ 1430359 h 1899876"/>
                  <a:gd name="connsiteX3" fmla="*/ 7030287 w 8511184"/>
                  <a:gd name="connsiteY3" fmla="*/ 1431528 h 1899876"/>
                  <a:gd name="connsiteX4" fmla="*/ 6590021 w 8511184"/>
                  <a:gd name="connsiteY4" fmla="*/ 1899876 h 1899876"/>
                  <a:gd name="connsiteX5" fmla="*/ 0 w 8511184"/>
                  <a:gd name="connsiteY5" fmla="*/ 1888728 h 1899876"/>
                  <a:gd name="connsiteX6" fmla="*/ 0 w 8511184"/>
                  <a:gd name="connsiteY6" fmla="*/ 0 h 1899876"/>
                  <a:gd name="connsiteX0" fmla="*/ 0 w 8511184"/>
                  <a:gd name="connsiteY0" fmla="*/ 0 h 1888728"/>
                  <a:gd name="connsiteX1" fmla="*/ 8503487 w 8511184"/>
                  <a:gd name="connsiteY1" fmla="*/ 0 h 1888728"/>
                  <a:gd name="connsiteX2" fmla="*/ 8511184 w 8511184"/>
                  <a:gd name="connsiteY2" fmla="*/ 1430359 h 1888728"/>
                  <a:gd name="connsiteX3" fmla="*/ 7030287 w 8511184"/>
                  <a:gd name="connsiteY3" fmla="*/ 1431528 h 1888728"/>
                  <a:gd name="connsiteX4" fmla="*/ 6597718 w 8511184"/>
                  <a:gd name="connsiteY4" fmla="*/ 1884483 h 1888728"/>
                  <a:gd name="connsiteX5" fmla="*/ 0 w 8511184"/>
                  <a:gd name="connsiteY5" fmla="*/ 1888728 h 1888728"/>
                  <a:gd name="connsiteX6" fmla="*/ 0 w 8511184"/>
                  <a:gd name="connsiteY6" fmla="*/ 0 h 1888728"/>
                  <a:gd name="connsiteX0" fmla="*/ 0 w 8511184"/>
                  <a:gd name="connsiteY0" fmla="*/ 0 h 1888728"/>
                  <a:gd name="connsiteX1" fmla="*/ 8503487 w 8511184"/>
                  <a:gd name="connsiteY1" fmla="*/ 0 h 1888728"/>
                  <a:gd name="connsiteX2" fmla="*/ 8511184 w 8511184"/>
                  <a:gd name="connsiteY2" fmla="*/ 1430359 h 1888728"/>
                  <a:gd name="connsiteX3" fmla="*/ 7068773 w 8511184"/>
                  <a:gd name="connsiteY3" fmla="*/ 1431528 h 1888728"/>
                  <a:gd name="connsiteX4" fmla="*/ 6597718 w 8511184"/>
                  <a:gd name="connsiteY4" fmla="*/ 1884483 h 1888728"/>
                  <a:gd name="connsiteX5" fmla="*/ 0 w 8511184"/>
                  <a:gd name="connsiteY5" fmla="*/ 1888728 h 1888728"/>
                  <a:gd name="connsiteX6" fmla="*/ 0 w 8511184"/>
                  <a:gd name="connsiteY6" fmla="*/ 0 h 1888728"/>
                  <a:gd name="connsiteX0" fmla="*/ 0 w 8511184"/>
                  <a:gd name="connsiteY0" fmla="*/ 0 h 1888728"/>
                  <a:gd name="connsiteX1" fmla="*/ 8503487 w 8511184"/>
                  <a:gd name="connsiteY1" fmla="*/ 0 h 1888728"/>
                  <a:gd name="connsiteX2" fmla="*/ 8511184 w 8511184"/>
                  <a:gd name="connsiteY2" fmla="*/ 1430359 h 1888728"/>
                  <a:gd name="connsiteX3" fmla="*/ 7068773 w 8511184"/>
                  <a:gd name="connsiteY3" fmla="*/ 1431528 h 1888728"/>
                  <a:gd name="connsiteX4" fmla="*/ 0 w 8511184"/>
                  <a:gd name="connsiteY4" fmla="*/ 1888728 h 1888728"/>
                  <a:gd name="connsiteX5" fmla="*/ 0 w 8511184"/>
                  <a:gd name="connsiteY5" fmla="*/ 0 h 1888728"/>
                  <a:gd name="connsiteX0" fmla="*/ 0 w 8511184"/>
                  <a:gd name="connsiteY0" fmla="*/ 0 h 1888728"/>
                  <a:gd name="connsiteX1" fmla="*/ 8503487 w 8511184"/>
                  <a:gd name="connsiteY1" fmla="*/ 0 h 1888728"/>
                  <a:gd name="connsiteX2" fmla="*/ 8511184 w 8511184"/>
                  <a:gd name="connsiteY2" fmla="*/ 1430359 h 1888728"/>
                  <a:gd name="connsiteX3" fmla="*/ 0 w 8511184"/>
                  <a:gd name="connsiteY3" fmla="*/ 1888728 h 1888728"/>
                  <a:gd name="connsiteX4" fmla="*/ 0 w 8511184"/>
                  <a:gd name="connsiteY4" fmla="*/ 0 h 1888728"/>
                  <a:gd name="connsiteX0" fmla="*/ 0 w 8511184"/>
                  <a:gd name="connsiteY0" fmla="*/ 0 h 1430359"/>
                  <a:gd name="connsiteX1" fmla="*/ 8503487 w 8511184"/>
                  <a:gd name="connsiteY1" fmla="*/ 0 h 1430359"/>
                  <a:gd name="connsiteX2" fmla="*/ 8511184 w 8511184"/>
                  <a:gd name="connsiteY2" fmla="*/ 1430359 h 1430359"/>
                  <a:gd name="connsiteX3" fmla="*/ 9751 w 8511184"/>
                  <a:gd name="connsiteY3" fmla="*/ 1362102 h 1430359"/>
                  <a:gd name="connsiteX4" fmla="*/ 0 w 8511184"/>
                  <a:gd name="connsiteY4" fmla="*/ 0 h 1430359"/>
                  <a:gd name="connsiteX0" fmla="*/ 0 w 8504050"/>
                  <a:gd name="connsiteY0" fmla="*/ 0 h 1371846"/>
                  <a:gd name="connsiteX1" fmla="*/ 8503487 w 8504050"/>
                  <a:gd name="connsiteY1" fmla="*/ 0 h 1371846"/>
                  <a:gd name="connsiteX2" fmla="*/ 8501431 w 8504050"/>
                  <a:gd name="connsiteY2" fmla="*/ 1371846 h 1371846"/>
                  <a:gd name="connsiteX3" fmla="*/ 9751 w 8504050"/>
                  <a:gd name="connsiteY3" fmla="*/ 1362102 h 1371846"/>
                  <a:gd name="connsiteX4" fmla="*/ 0 w 8504050"/>
                  <a:gd name="connsiteY4" fmla="*/ 0 h 1371846"/>
                  <a:gd name="connsiteX0" fmla="*/ 0 w 8504048"/>
                  <a:gd name="connsiteY0" fmla="*/ 0 h 1401113"/>
                  <a:gd name="connsiteX1" fmla="*/ 8503487 w 8504048"/>
                  <a:gd name="connsiteY1" fmla="*/ 0 h 1401113"/>
                  <a:gd name="connsiteX2" fmla="*/ 8501431 w 8504048"/>
                  <a:gd name="connsiteY2" fmla="*/ 1371846 h 1401113"/>
                  <a:gd name="connsiteX3" fmla="*/ 9751 w 8504048"/>
                  <a:gd name="connsiteY3" fmla="*/ 1401113 h 1401113"/>
                  <a:gd name="connsiteX4" fmla="*/ 0 w 8504048"/>
                  <a:gd name="connsiteY4" fmla="*/ 0 h 1401113"/>
                  <a:gd name="connsiteX0" fmla="*/ 0 w 8504050"/>
                  <a:gd name="connsiteY0" fmla="*/ 0 h 1371856"/>
                  <a:gd name="connsiteX1" fmla="*/ 8503487 w 8504050"/>
                  <a:gd name="connsiteY1" fmla="*/ 0 h 1371856"/>
                  <a:gd name="connsiteX2" fmla="*/ 8501431 w 8504050"/>
                  <a:gd name="connsiteY2" fmla="*/ 1371846 h 1371856"/>
                  <a:gd name="connsiteX3" fmla="*/ 9751 w 8504050"/>
                  <a:gd name="connsiteY3" fmla="*/ 1371856 h 1371856"/>
                  <a:gd name="connsiteX4" fmla="*/ 0 w 8504050"/>
                  <a:gd name="connsiteY4" fmla="*/ 0 h 137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050" h="1371856">
                    <a:moveTo>
                      <a:pt x="0" y="0"/>
                    </a:moveTo>
                    <a:lnTo>
                      <a:pt x="8503487" y="0"/>
                    </a:lnTo>
                    <a:cubicBezTo>
                      <a:pt x="8506053" y="476786"/>
                      <a:pt x="8498865" y="895060"/>
                      <a:pt x="8501431" y="1371846"/>
                    </a:cubicBezTo>
                    <a:lnTo>
                      <a:pt x="9751" y="1371856"/>
                    </a:lnTo>
                    <a:cubicBezTo>
                      <a:pt x="6501" y="917822"/>
                      <a:pt x="3250" y="454034"/>
                      <a:pt x="0" y="0"/>
                    </a:cubicBezTo>
                    <a:close/>
                  </a:path>
                </a:pathLst>
              </a:custGeom>
              <a:gradFill flip="none" rotWithShape="1">
                <a:gsLst>
                  <a:gs pos="65000">
                    <a:srgbClr val="0071C5"/>
                  </a:gs>
                  <a:gs pos="5000">
                    <a:srgbClr val="00AEEF"/>
                  </a:gs>
                </a:gsLst>
                <a:lin ang="104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06146" eaLnBrk="1" fontAlgn="auto" hangingPunct="1">
                  <a:spcBef>
                    <a:spcPts val="0"/>
                  </a:spcBef>
                  <a:spcAft>
                    <a:spcPts val="0"/>
                  </a:spcAft>
                  <a:defRPr/>
                </a:pPr>
                <a:endParaRPr lang="en-US" sz="2100" b="0" dirty="0">
                  <a:solidFill>
                    <a:prstClr val="white"/>
                  </a:solidFill>
                </a:endParaRPr>
              </a:p>
            </p:txBody>
          </p:sp>
          <p:pic>
            <p:nvPicPr>
              <p:cNvPr id="92183" name="Picture 7" descr="die_edge-01.eps">
                <a:extLst>
                  <a:ext uri="{FF2B5EF4-FFF2-40B4-BE49-F238E27FC236}">
                    <a16:creationId xmlns:a16="http://schemas.microsoft.com/office/drawing/2014/main" id="{C468A26C-801B-4F96-A44D-6BC472ECF6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8399" y="2717755"/>
                <a:ext cx="204217" cy="91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181" name="TextBox 8">
              <a:extLst>
                <a:ext uri="{FF2B5EF4-FFF2-40B4-BE49-F238E27FC236}">
                  <a16:creationId xmlns:a16="http://schemas.microsoft.com/office/drawing/2014/main" id="{F8700605-E225-47F5-8893-9DF25434862F}"/>
                </a:ext>
              </a:extLst>
            </p:cNvPr>
            <p:cNvSpPr txBox="1">
              <a:spLocks noChangeArrowheads="1"/>
            </p:cNvSpPr>
            <p:nvPr/>
          </p:nvSpPr>
          <p:spPr bwMode="auto">
            <a:xfrm>
              <a:off x="44233" y="431345"/>
              <a:ext cx="5817657"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latin typeface="Century Gothic" panose="020B0502020202020204" pitchFamily="34" charset="0"/>
                  <a:cs typeface="Arial" panose="020B0604020202020204" pitchFamily="34" charset="0"/>
                </a:defRPr>
              </a:lvl1pPr>
              <a:lvl2pPr marL="742950" indent="-285750">
                <a:defRPr sz="3200" b="1">
                  <a:solidFill>
                    <a:schemeClr val="bg1"/>
                  </a:solidFill>
                  <a:latin typeface="Century Gothic" panose="020B0502020202020204" pitchFamily="34" charset="0"/>
                  <a:cs typeface="Arial" panose="020B0604020202020204" pitchFamily="34" charset="0"/>
                </a:defRPr>
              </a:lvl2pPr>
              <a:lvl3pPr marL="1143000" indent="-228600">
                <a:defRPr sz="3200" b="1">
                  <a:solidFill>
                    <a:schemeClr val="bg1"/>
                  </a:solidFill>
                  <a:latin typeface="Century Gothic" panose="020B0502020202020204" pitchFamily="34" charset="0"/>
                  <a:cs typeface="Arial" panose="020B0604020202020204" pitchFamily="34" charset="0"/>
                </a:defRPr>
              </a:lvl3pPr>
              <a:lvl4pPr marL="1600200" indent="-228600">
                <a:defRPr sz="3200" b="1">
                  <a:solidFill>
                    <a:schemeClr val="bg1"/>
                  </a:solidFill>
                  <a:latin typeface="Century Gothic" panose="020B0502020202020204" pitchFamily="34" charset="0"/>
                  <a:cs typeface="Arial" panose="020B0604020202020204" pitchFamily="34" charset="0"/>
                </a:defRPr>
              </a:lvl4pPr>
              <a:lvl5pPr marL="2057400" indent="-228600">
                <a:defRPr sz="3200" b="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bg1"/>
                  </a:solidFill>
                  <a:latin typeface="Century Gothic" panose="020B0502020202020204" pitchFamily="34" charset="0"/>
                  <a:cs typeface="Arial" panose="020B0604020202020204" pitchFamily="34" charset="0"/>
                </a:defRPr>
              </a:lvl9pPr>
            </a:lstStyle>
            <a:p>
              <a:pPr eaLnBrk="1" hangingPunct="1"/>
              <a:r>
                <a:rPr lang="en-US" altLang="en-US" sz="2100" b="0">
                  <a:solidFill>
                    <a:srgbClr val="FFFFFF"/>
                  </a:solidFill>
                  <a:latin typeface="Intel Clear"/>
                </a:rPr>
                <a:t>Intel &amp; UNIDO Virtual Innovation Hub Value Proposition</a:t>
              </a:r>
            </a:p>
          </p:txBody>
        </p:sp>
      </p:grpSp>
      <p:graphicFrame>
        <p:nvGraphicFramePr>
          <p:cNvPr id="10" name="Table 9">
            <a:extLst>
              <a:ext uri="{FF2B5EF4-FFF2-40B4-BE49-F238E27FC236}">
                <a16:creationId xmlns:a16="http://schemas.microsoft.com/office/drawing/2014/main" id="{F33FAB83-6D99-40AA-ACB2-18FB24713AA5}"/>
              </a:ext>
            </a:extLst>
          </p:cNvPr>
          <p:cNvGraphicFramePr>
            <a:graphicFrameLocks noGrp="1"/>
          </p:cNvGraphicFramePr>
          <p:nvPr/>
        </p:nvGraphicFramePr>
        <p:xfrm>
          <a:off x="398463" y="1665288"/>
          <a:ext cx="8012112" cy="3963987"/>
        </p:xfrm>
        <a:graphic>
          <a:graphicData uri="http://schemas.openxmlformats.org/drawingml/2006/table">
            <a:tbl>
              <a:tblPr bandRow="1">
                <a:tableStyleId>{5C22544A-7EE6-4342-B048-85BDC9FD1C3A}</a:tableStyleId>
              </a:tblPr>
              <a:tblGrid>
                <a:gridCol w="1554701">
                  <a:extLst>
                    <a:ext uri="{9D8B030D-6E8A-4147-A177-3AD203B41FA5}">
                      <a16:colId xmlns:a16="http://schemas.microsoft.com/office/drawing/2014/main" val="20000"/>
                    </a:ext>
                  </a:extLst>
                </a:gridCol>
                <a:gridCol w="6457411">
                  <a:extLst>
                    <a:ext uri="{9D8B030D-6E8A-4147-A177-3AD203B41FA5}">
                      <a16:colId xmlns:a16="http://schemas.microsoft.com/office/drawing/2014/main" val="20001"/>
                    </a:ext>
                  </a:extLst>
                </a:gridCol>
              </a:tblGrid>
              <a:tr h="577380">
                <a:tc>
                  <a:txBody>
                    <a:bodyPr/>
                    <a:lstStyle/>
                    <a:p>
                      <a:pPr marL="0" indent="0" algn="just">
                        <a:buFont typeface="Arial" panose="020B0604020202020204" pitchFamily="34" charset="0"/>
                        <a:buNone/>
                      </a:pPr>
                      <a:r>
                        <a:rPr lang="en-US" sz="1400" b="1" dirty="0">
                          <a:latin typeface="Intel Clear" panose="020B0604020203020204" pitchFamily="34" charset="0"/>
                        </a:rPr>
                        <a:t>In order to…</a:t>
                      </a:r>
                    </a:p>
                  </a:txBody>
                  <a:tcPr marL="68586" marR="68586" marT="34553" marB="34553">
                    <a:lnB w="12700" cap="flat" cmpd="sng" algn="ctr">
                      <a:solidFill>
                        <a:srgbClr val="0071C5"/>
                      </a:solidFill>
                      <a:prstDash val="solid"/>
                      <a:round/>
                      <a:headEnd type="none" w="med" len="med"/>
                      <a:tailEnd type="none" w="med" len="med"/>
                    </a:lnB>
                    <a:noFill/>
                  </a:tcPr>
                </a:tc>
                <a:tc>
                  <a:txBody>
                    <a:bodyPr/>
                    <a:lstStyle/>
                    <a:p>
                      <a:pPr marL="285750" marR="0" lvl="0" indent="-285750" algn="just" defTabSz="408194"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noProof="0" dirty="0">
                          <a:latin typeface="Intel Clear Light" panose="020B0404020203020204" pitchFamily="34" charset="0"/>
                        </a:rPr>
                        <a:t>Develop </a:t>
                      </a:r>
                      <a:r>
                        <a:rPr lang="en-US" sz="1200" b="1" noProof="0" dirty="0">
                          <a:latin typeface="Intel Clear Light" panose="020B0404020203020204" pitchFamily="34" charset="0"/>
                        </a:rPr>
                        <a:t>entrepreneurship and innovation </a:t>
                      </a:r>
                      <a:r>
                        <a:rPr lang="en-US" sz="1200" noProof="0" dirty="0">
                          <a:latin typeface="Intel Clear Light" panose="020B0404020203020204" pitchFamily="34" charset="0"/>
                        </a:rPr>
                        <a:t>as</a:t>
                      </a:r>
                      <a:r>
                        <a:rPr lang="en-US" sz="1200" baseline="0" noProof="0" dirty="0">
                          <a:latin typeface="Intel Clear Light" panose="020B0404020203020204" pitchFamily="34" charset="0"/>
                        </a:rPr>
                        <a:t> </a:t>
                      </a:r>
                      <a:r>
                        <a:rPr lang="en-US" sz="1200" noProof="0" dirty="0">
                          <a:latin typeface="Intel Clear Light" panose="020B0404020203020204" pitchFamily="34" charset="0"/>
                        </a:rPr>
                        <a:t>fundamental drivers of </a:t>
                      </a:r>
                      <a:r>
                        <a:rPr lang="en-US" sz="1200" b="1" noProof="0" dirty="0">
                          <a:latin typeface="Intel Clear Light" panose="020B0404020203020204" pitchFamily="34" charset="0"/>
                        </a:rPr>
                        <a:t>sustainable growth</a:t>
                      </a:r>
                      <a:r>
                        <a:rPr lang="en-US" sz="1200" noProof="0" dirty="0">
                          <a:latin typeface="Intel Clear Light" panose="020B0404020203020204" pitchFamily="34" charset="0"/>
                        </a:rPr>
                        <a:t> </a:t>
                      </a:r>
                      <a:r>
                        <a:rPr lang="en-US" sz="1200" b="0" noProof="0" dirty="0">
                          <a:latin typeface="Intel Clear Light" panose="020B0404020203020204" pitchFamily="34" charset="0"/>
                        </a:rPr>
                        <a:t>in the MENA</a:t>
                      </a:r>
                      <a:r>
                        <a:rPr lang="en-US" sz="1200" b="0" baseline="0" noProof="0" dirty="0">
                          <a:latin typeface="Intel Clear Light" panose="020B0404020203020204" pitchFamily="34" charset="0"/>
                        </a:rPr>
                        <a:t> region and beyond</a:t>
                      </a:r>
                      <a:endParaRPr lang="en-US" sz="1200" b="0" kern="1200" noProof="0" dirty="0">
                        <a:solidFill>
                          <a:schemeClr val="dk1"/>
                        </a:solidFill>
                        <a:latin typeface="+mn-lt"/>
                        <a:ea typeface="+mn-ea"/>
                        <a:cs typeface="+mn-cs"/>
                      </a:endParaRPr>
                    </a:p>
                  </a:txBody>
                  <a:tcPr marL="68586" marR="68586" marT="34553" marB="34553">
                    <a:lnB w="12700" cap="flat" cmpd="sng" algn="ctr">
                      <a:solidFill>
                        <a:srgbClr val="0071C5"/>
                      </a:solidFill>
                      <a:prstDash val="solid"/>
                      <a:round/>
                      <a:headEnd type="none" w="med" len="med"/>
                      <a:tailEnd type="none" w="med" len="med"/>
                    </a:lnB>
                    <a:noFill/>
                  </a:tcPr>
                </a:tc>
                <a:extLst>
                  <a:ext uri="{0D108BD9-81ED-4DB2-BD59-A6C34878D82A}">
                    <a16:rowId xmlns:a16="http://schemas.microsoft.com/office/drawing/2014/main" val="10000"/>
                  </a:ext>
                </a:extLst>
              </a:tr>
              <a:tr h="1366180">
                <a:tc>
                  <a:txBody>
                    <a:bodyPr/>
                    <a:lstStyle/>
                    <a:p>
                      <a:pPr algn="just"/>
                      <a:r>
                        <a:rPr lang="en-US" sz="1400" b="1" dirty="0">
                          <a:latin typeface="Intel Clear" panose="020B0604020203020204" pitchFamily="34" charset="0"/>
                        </a:rPr>
                        <a:t>Intel &amp; UNIDO</a:t>
                      </a:r>
                    </a:p>
                    <a:p>
                      <a:pPr algn="just"/>
                      <a:r>
                        <a:rPr lang="en-US" sz="1400" b="1" dirty="0">
                          <a:latin typeface="Intel Clear" panose="020B0604020203020204" pitchFamily="34" charset="0"/>
                        </a:rPr>
                        <a:t>Team will…</a:t>
                      </a:r>
                    </a:p>
                  </a:txBody>
                  <a:tcPr marL="68586" marR="68586" marT="34553" marB="34553">
                    <a:lnT w="12700" cap="flat" cmpd="sng" algn="ctr">
                      <a:solidFill>
                        <a:srgbClr val="0071C5"/>
                      </a:solidFill>
                      <a:prstDash val="solid"/>
                      <a:round/>
                      <a:headEnd type="none" w="med" len="med"/>
                      <a:tailEnd type="none" w="med" len="med"/>
                    </a:lnT>
                    <a:lnB w="12700" cap="flat" cmpd="sng" algn="ctr">
                      <a:solidFill>
                        <a:srgbClr val="0071C5"/>
                      </a:solidFill>
                      <a:prstDash val="solid"/>
                      <a:round/>
                      <a:headEnd type="none" w="med" len="med"/>
                      <a:tailEnd type="none" w="med" len="med"/>
                    </a:lnB>
                    <a:noFill/>
                  </a:tcPr>
                </a:tc>
                <a:tc>
                  <a:txBody>
                    <a:bodyPr/>
                    <a:lstStyle/>
                    <a:p>
                      <a:pPr marL="285750" marR="0" indent="-285750" algn="just" defTabSz="609585"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b="0" kern="1200" noProof="0" dirty="0">
                          <a:solidFill>
                            <a:schemeClr val="dk1"/>
                          </a:solidFill>
                          <a:latin typeface="Intel Clear Light" panose="020B0404020203020204" pitchFamily="34" charset="0"/>
                          <a:ea typeface="+mn-ea"/>
                          <a:cs typeface="+mn-cs"/>
                        </a:rPr>
                        <a:t>Use </a:t>
                      </a:r>
                      <a:r>
                        <a:rPr lang="en-US" sz="1200" b="1" kern="1200" noProof="0" dirty="0">
                          <a:solidFill>
                            <a:schemeClr val="dk1"/>
                          </a:solidFill>
                          <a:latin typeface="Intel Clear Light" panose="020B0404020203020204" pitchFamily="34" charset="0"/>
                          <a:ea typeface="+mn-ea"/>
                          <a:cs typeface="+mn-cs"/>
                        </a:rPr>
                        <a:t>technology to catalyze innovation movement </a:t>
                      </a:r>
                      <a:r>
                        <a:rPr lang="en-US" sz="1200" b="0" kern="1200" noProof="0" dirty="0">
                          <a:solidFill>
                            <a:schemeClr val="dk1"/>
                          </a:solidFill>
                          <a:latin typeface="Intel Clear Light" panose="020B0404020203020204" pitchFamily="34" charset="0"/>
                          <a:ea typeface="+mn-ea"/>
                          <a:cs typeface="+mn-cs"/>
                        </a:rPr>
                        <a:t>by creating </a:t>
                      </a:r>
                      <a:r>
                        <a:rPr lang="en-US" sz="1200" b="0" dirty="0"/>
                        <a:t>online platform for enterprise development and Investment </a:t>
                      </a:r>
                      <a:r>
                        <a:rPr lang="en-US" sz="1200" b="0" kern="1200" noProof="0" dirty="0">
                          <a:solidFill>
                            <a:schemeClr val="dk1"/>
                          </a:solidFill>
                          <a:latin typeface="Intel Clear Light" panose="020B0404020203020204" pitchFamily="34" charset="0"/>
                          <a:ea typeface="+mn-ea"/>
                          <a:cs typeface="+mn-cs"/>
                        </a:rPr>
                        <a:t>to increase access to innovation resources ( skills development , business counseling and</a:t>
                      </a:r>
                      <a:r>
                        <a:rPr lang="en-US" sz="1200" b="0" kern="1200" baseline="0" noProof="0" dirty="0">
                          <a:solidFill>
                            <a:schemeClr val="dk1"/>
                          </a:solidFill>
                          <a:latin typeface="Intel Clear Light" panose="020B0404020203020204" pitchFamily="34" charset="0"/>
                          <a:ea typeface="+mn-ea"/>
                          <a:cs typeface="+mn-cs"/>
                        </a:rPr>
                        <a:t> funding</a:t>
                      </a:r>
                      <a:r>
                        <a:rPr lang="en-US" sz="1200" b="0" kern="1200" noProof="0" dirty="0">
                          <a:solidFill>
                            <a:schemeClr val="dk1"/>
                          </a:solidFill>
                          <a:latin typeface="Intel Clear Light" panose="020B0404020203020204" pitchFamily="34" charset="0"/>
                          <a:ea typeface="+mn-ea"/>
                          <a:cs typeface="+mn-cs"/>
                        </a:rPr>
                        <a:t>) </a:t>
                      </a:r>
                      <a:endParaRPr lang="en-US" sz="1200" b="0" dirty="0"/>
                    </a:p>
                    <a:p>
                      <a:pPr marL="285750" marR="0" indent="-285750" algn="just" defTabSz="609585"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b="0" kern="1200" noProof="0" dirty="0">
                          <a:solidFill>
                            <a:schemeClr val="dk1"/>
                          </a:solidFill>
                          <a:latin typeface="Intel Clear Light" panose="020B0404020203020204" pitchFamily="34" charset="0"/>
                          <a:ea typeface="+mn-ea"/>
                          <a:cs typeface="+mn-cs"/>
                        </a:rPr>
                        <a:t>Create a </a:t>
                      </a:r>
                      <a:r>
                        <a:rPr lang="en-US" sz="1200" b="1" kern="1200" noProof="0" dirty="0">
                          <a:solidFill>
                            <a:schemeClr val="dk1"/>
                          </a:solidFill>
                          <a:latin typeface="Intel Clear Light" panose="020B0404020203020204" pitchFamily="34" charset="0"/>
                          <a:ea typeface="+mn-ea"/>
                          <a:cs typeface="+mn-cs"/>
                        </a:rPr>
                        <a:t>community of international</a:t>
                      </a:r>
                      <a:r>
                        <a:rPr lang="en-US" sz="1200" b="1" kern="1200" baseline="0" noProof="0" dirty="0">
                          <a:solidFill>
                            <a:schemeClr val="dk1"/>
                          </a:solidFill>
                          <a:latin typeface="Intel Clear Light" panose="020B0404020203020204" pitchFamily="34" charset="0"/>
                          <a:ea typeface="+mn-ea"/>
                          <a:cs typeface="+mn-cs"/>
                        </a:rPr>
                        <a:t> </a:t>
                      </a:r>
                      <a:r>
                        <a:rPr lang="en-US" sz="1200" b="1" kern="1200" noProof="0" dirty="0">
                          <a:solidFill>
                            <a:schemeClr val="dk1"/>
                          </a:solidFill>
                          <a:latin typeface="Intel Clear Light" panose="020B0404020203020204" pitchFamily="34" charset="0"/>
                          <a:ea typeface="+mn-ea"/>
                          <a:cs typeface="+mn-cs"/>
                        </a:rPr>
                        <a:t>innovation ecosystem </a:t>
                      </a:r>
                      <a:r>
                        <a:rPr lang="en-US" sz="1200" b="0" kern="1200" noProof="0" dirty="0">
                          <a:solidFill>
                            <a:schemeClr val="dk1"/>
                          </a:solidFill>
                          <a:latin typeface="Intel Clear Light" panose="020B0404020203020204" pitchFamily="34" charset="0"/>
                          <a:ea typeface="+mn-ea"/>
                          <a:cs typeface="+mn-cs"/>
                        </a:rPr>
                        <a:t>to</a:t>
                      </a:r>
                      <a:r>
                        <a:rPr lang="en-US" sz="1200" b="0" kern="1200" baseline="0" noProof="0" dirty="0">
                          <a:solidFill>
                            <a:schemeClr val="dk1"/>
                          </a:solidFill>
                          <a:latin typeface="Intel Clear Light" panose="020B0404020203020204" pitchFamily="34" charset="0"/>
                          <a:ea typeface="+mn-ea"/>
                          <a:cs typeface="+mn-cs"/>
                        </a:rPr>
                        <a:t> integrate and link people</a:t>
                      </a:r>
                      <a:r>
                        <a:rPr lang="en-US" sz="1200" kern="1200" baseline="0" noProof="0" dirty="0">
                          <a:solidFill>
                            <a:schemeClr val="dk1"/>
                          </a:solidFill>
                          <a:latin typeface="Intel Clear Light" panose="020B0404020203020204" pitchFamily="34" charset="0"/>
                          <a:ea typeface="+mn-ea"/>
                          <a:cs typeface="+mn-cs"/>
                        </a:rPr>
                        <a:t>, share innovation experience , best practices , technology tie up. </a:t>
                      </a:r>
                    </a:p>
                  </a:txBody>
                  <a:tcPr marL="68586" marR="68586" marT="34553" marB="34553">
                    <a:lnT w="12700" cap="flat" cmpd="sng" algn="ctr">
                      <a:solidFill>
                        <a:srgbClr val="0071C5"/>
                      </a:solidFill>
                      <a:prstDash val="solid"/>
                      <a:round/>
                      <a:headEnd type="none" w="med" len="med"/>
                      <a:tailEnd type="none" w="med" len="med"/>
                    </a:lnT>
                    <a:lnB w="12700" cap="flat" cmpd="sng" algn="ctr">
                      <a:solidFill>
                        <a:srgbClr val="0071C5"/>
                      </a:solidFill>
                      <a:prstDash val="solid"/>
                      <a:round/>
                      <a:headEnd type="none" w="med" len="med"/>
                      <a:tailEnd type="none" w="med" len="med"/>
                    </a:lnB>
                    <a:noFill/>
                  </a:tcPr>
                </a:tc>
                <a:extLst>
                  <a:ext uri="{0D108BD9-81ED-4DB2-BD59-A6C34878D82A}">
                    <a16:rowId xmlns:a16="http://schemas.microsoft.com/office/drawing/2014/main" val="10001"/>
                  </a:ext>
                </a:extLst>
              </a:tr>
              <a:tr h="960580">
                <a:tc>
                  <a:txBody>
                    <a:bodyPr/>
                    <a:lstStyle/>
                    <a:p>
                      <a:pPr algn="just"/>
                      <a:r>
                        <a:rPr lang="en-US" sz="1400" b="1" i="0" dirty="0">
                          <a:latin typeface="Intel Clear" panose="020B0604020203020204" pitchFamily="34" charset="0"/>
                        </a:rPr>
                        <a:t>We can do this</a:t>
                      </a:r>
                      <a:r>
                        <a:rPr lang="en-US" sz="1400" b="1" i="0" baseline="0" dirty="0">
                          <a:latin typeface="Intel Clear" panose="020B0604020203020204" pitchFamily="34" charset="0"/>
                        </a:rPr>
                        <a:t> </a:t>
                      </a:r>
                      <a:r>
                        <a:rPr lang="en-US" sz="1400" b="1" i="0" dirty="0">
                          <a:latin typeface="Intel Clear" panose="020B0604020203020204" pitchFamily="34" charset="0"/>
                        </a:rPr>
                        <a:t>because… </a:t>
                      </a:r>
                    </a:p>
                  </a:txBody>
                  <a:tcPr marL="68586" marR="68586" marT="34553" marB="34553">
                    <a:lnT w="12700" cap="flat" cmpd="sng" algn="ctr">
                      <a:solidFill>
                        <a:srgbClr val="0071C5"/>
                      </a:solidFill>
                      <a:prstDash val="solid"/>
                      <a:round/>
                      <a:headEnd type="none" w="med" len="med"/>
                      <a:tailEnd type="none" w="med" len="med"/>
                    </a:lnT>
                    <a:lnB w="12700" cap="flat" cmpd="sng" algn="ctr">
                      <a:solidFill>
                        <a:srgbClr val="0071C5"/>
                      </a:solidFill>
                      <a:prstDash val="solid"/>
                      <a:round/>
                      <a:headEnd type="none" w="med" len="med"/>
                      <a:tailEnd type="none" w="med" len="med"/>
                    </a:lnB>
                    <a:noFill/>
                  </a:tcPr>
                </a:tc>
                <a:tc>
                  <a:txBody>
                    <a:bodyPr/>
                    <a:lstStyle/>
                    <a:p>
                      <a:pPr marL="285750" marR="0" lvl="0" indent="-285750" algn="just" defTabSz="408194" rtl="0" eaLnBrk="1" fontAlgn="auto" latinLnBrk="0" hangingPunct="1">
                        <a:lnSpc>
                          <a:spcPct val="100000"/>
                        </a:lnSpc>
                        <a:spcBef>
                          <a:spcPts val="600"/>
                        </a:spcBef>
                        <a:spcAft>
                          <a:spcPts val="600"/>
                        </a:spcAft>
                        <a:buClrTx/>
                        <a:buSzTx/>
                        <a:buFont typeface="Arial" pitchFamily="34" charset="0"/>
                        <a:buChar char="•"/>
                        <a:tabLst/>
                        <a:defRPr/>
                      </a:pPr>
                      <a:r>
                        <a:rPr lang="en-US" sz="1200" b="1" kern="1200" dirty="0">
                          <a:solidFill>
                            <a:schemeClr val="dk1"/>
                          </a:solidFill>
                          <a:latin typeface="Intel Clear Light" panose="020B0404020203020204" pitchFamily="34" charset="0"/>
                          <a:ea typeface="+mn-ea"/>
                          <a:cs typeface="+mn-cs"/>
                        </a:rPr>
                        <a:t>Have solid track record of  programs and impact</a:t>
                      </a:r>
                      <a:r>
                        <a:rPr lang="en-US" sz="1200" b="0" kern="1200" baseline="0" dirty="0">
                          <a:solidFill>
                            <a:schemeClr val="dk1"/>
                          </a:solidFill>
                          <a:latin typeface="Intel Clear Light" panose="020B0404020203020204" pitchFamily="34" charset="0"/>
                          <a:ea typeface="+mn-ea"/>
                          <a:cs typeface="+mn-cs"/>
                        </a:rPr>
                        <a:t> </a:t>
                      </a:r>
                      <a:r>
                        <a:rPr lang="en-US" sz="1200" kern="1200" noProof="0" dirty="0">
                          <a:solidFill>
                            <a:schemeClr val="dk1"/>
                          </a:solidFill>
                          <a:latin typeface="Intel Clear Light" panose="020B0404020203020204" pitchFamily="34" charset="0"/>
                          <a:ea typeface="+mn-ea"/>
                          <a:cs typeface="+mn-cs"/>
                        </a:rPr>
                        <a:t>to </a:t>
                      </a:r>
                      <a:r>
                        <a:rPr lang="en-US" sz="1200" b="1" kern="1200" noProof="0" dirty="0">
                          <a:solidFill>
                            <a:schemeClr val="dk1"/>
                          </a:solidFill>
                          <a:latin typeface="Intel Clear Light" panose="020B0404020203020204" pitchFamily="34" charset="0"/>
                          <a:ea typeface="+mn-ea"/>
                          <a:cs typeface="+mn-cs"/>
                        </a:rPr>
                        <a:t>enable innovation</a:t>
                      </a:r>
                      <a:r>
                        <a:rPr lang="en-US" sz="1200" kern="1200" noProof="0" dirty="0">
                          <a:solidFill>
                            <a:schemeClr val="dk1"/>
                          </a:solidFill>
                          <a:latin typeface="Intel Clear Light" panose="020B0404020203020204" pitchFamily="34" charset="0"/>
                          <a:ea typeface="+mn-ea"/>
                          <a:cs typeface="+mn-cs"/>
                        </a:rPr>
                        <a:t>.</a:t>
                      </a:r>
                    </a:p>
                    <a:p>
                      <a:pPr marL="285750" marR="0" lvl="0" indent="-285750" algn="just" defTabSz="408194" rtl="0" eaLnBrk="1" fontAlgn="auto" latinLnBrk="0" hangingPunct="1">
                        <a:lnSpc>
                          <a:spcPct val="100000"/>
                        </a:lnSpc>
                        <a:spcBef>
                          <a:spcPts val="600"/>
                        </a:spcBef>
                        <a:spcAft>
                          <a:spcPts val="600"/>
                        </a:spcAft>
                        <a:buClrTx/>
                        <a:buSzTx/>
                        <a:buFont typeface="Arial" pitchFamily="34" charset="0"/>
                        <a:buChar char="•"/>
                        <a:tabLst/>
                        <a:defRPr/>
                      </a:pPr>
                      <a:r>
                        <a:rPr lang="en-US" sz="1200" b="1" kern="1200" noProof="0" dirty="0">
                          <a:solidFill>
                            <a:schemeClr val="dk1"/>
                          </a:solidFill>
                          <a:latin typeface="Intel Clear Light" panose="020B0404020203020204" pitchFamily="34" charset="0"/>
                          <a:ea typeface="+mn-ea"/>
                          <a:cs typeface="+mn-cs"/>
                        </a:rPr>
                        <a:t>International reach and standards </a:t>
                      </a:r>
                      <a:r>
                        <a:rPr lang="en-US" sz="1200" kern="1200" noProof="0" dirty="0">
                          <a:solidFill>
                            <a:schemeClr val="dk1"/>
                          </a:solidFill>
                          <a:latin typeface="Intel Clear Light" panose="020B0404020203020204" pitchFamily="34" charset="0"/>
                          <a:ea typeface="+mn-ea"/>
                          <a:cs typeface="+mn-cs"/>
                        </a:rPr>
                        <a:t>, ability to connect with international</a:t>
                      </a:r>
                      <a:r>
                        <a:rPr lang="en-US" sz="1200" kern="1200" baseline="0" noProof="0" dirty="0">
                          <a:solidFill>
                            <a:schemeClr val="dk1"/>
                          </a:solidFill>
                          <a:latin typeface="Intel Clear Light" panose="020B0404020203020204" pitchFamily="34" charset="0"/>
                          <a:ea typeface="+mn-ea"/>
                          <a:cs typeface="+mn-cs"/>
                        </a:rPr>
                        <a:t> </a:t>
                      </a:r>
                      <a:r>
                        <a:rPr lang="en-US" sz="1200" kern="1200" noProof="0" dirty="0">
                          <a:solidFill>
                            <a:schemeClr val="dk1"/>
                          </a:solidFill>
                          <a:latin typeface="Intel Clear Light" panose="020B0404020203020204" pitchFamily="34" charset="0"/>
                          <a:ea typeface="+mn-ea"/>
                          <a:cs typeface="+mn-cs"/>
                        </a:rPr>
                        <a:t>ecosystem to </a:t>
                      </a:r>
                      <a:r>
                        <a:rPr lang="en-US" sz="1200" b="1" kern="1200" noProof="0" dirty="0">
                          <a:solidFill>
                            <a:schemeClr val="dk1"/>
                          </a:solidFill>
                          <a:latin typeface="Intel Clear Light" panose="020B0404020203020204" pitchFamily="34" charset="0"/>
                          <a:ea typeface="+mn-ea"/>
                          <a:cs typeface="+mn-cs"/>
                        </a:rPr>
                        <a:t>create partnership and scale</a:t>
                      </a:r>
                      <a:r>
                        <a:rPr lang="en-US" sz="1200" kern="1200" noProof="0" dirty="0">
                          <a:solidFill>
                            <a:schemeClr val="dk1"/>
                          </a:solidFill>
                          <a:latin typeface="Intel Clear Light" panose="020B0404020203020204" pitchFamily="34" charset="0"/>
                          <a:ea typeface="+mn-ea"/>
                          <a:cs typeface="+mn-cs"/>
                        </a:rPr>
                        <a:t>.</a:t>
                      </a:r>
                    </a:p>
                  </a:txBody>
                  <a:tcPr marL="68586" marR="68586" marT="34553" marB="34553">
                    <a:lnT w="12700" cap="flat" cmpd="sng" algn="ctr">
                      <a:solidFill>
                        <a:srgbClr val="0071C5"/>
                      </a:solidFill>
                      <a:prstDash val="solid"/>
                      <a:round/>
                      <a:headEnd type="none" w="med" len="med"/>
                      <a:tailEnd type="none" w="med" len="med"/>
                    </a:lnT>
                    <a:lnB w="12700" cap="flat" cmpd="sng" algn="ctr">
                      <a:solidFill>
                        <a:srgbClr val="0071C5"/>
                      </a:solidFill>
                      <a:prstDash val="solid"/>
                      <a:round/>
                      <a:headEnd type="none" w="med" len="med"/>
                      <a:tailEnd type="none" w="med" len="med"/>
                    </a:lnB>
                    <a:noFill/>
                  </a:tcPr>
                </a:tc>
                <a:extLst>
                  <a:ext uri="{0D108BD9-81ED-4DB2-BD59-A6C34878D82A}">
                    <a16:rowId xmlns:a16="http://schemas.microsoft.com/office/drawing/2014/main" val="10002"/>
                  </a:ext>
                </a:extLst>
              </a:tr>
              <a:tr h="1059847">
                <a:tc>
                  <a:txBody>
                    <a:bodyPr/>
                    <a:lstStyle/>
                    <a:p>
                      <a:pPr algn="just"/>
                      <a:r>
                        <a:rPr lang="en-US" sz="1400" b="1" kern="1200" dirty="0">
                          <a:solidFill>
                            <a:schemeClr val="tx1"/>
                          </a:solidFill>
                          <a:effectLst/>
                          <a:latin typeface="Intel Clear" panose="020B0604020203020204" pitchFamily="34" charset="0"/>
                          <a:ea typeface="+mn-ea"/>
                          <a:cs typeface="+mn-cs"/>
                        </a:rPr>
                        <a:t>Our efforts will result in…</a:t>
                      </a:r>
                      <a:endParaRPr lang="en-US" sz="1400" b="1" dirty="0">
                        <a:latin typeface="Intel Clear" panose="020B0604020203020204" pitchFamily="34" charset="0"/>
                      </a:endParaRPr>
                    </a:p>
                  </a:txBody>
                  <a:tcPr marL="68586" marR="68586" marT="34553" marB="34553">
                    <a:lnT w="12700" cap="flat" cmpd="sng" algn="ctr">
                      <a:solidFill>
                        <a:srgbClr val="0071C5"/>
                      </a:solidFill>
                      <a:prstDash val="solid"/>
                      <a:round/>
                      <a:headEnd type="none" w="med" len="med"/>
                      <a:tailEnd type="none" w="med" len="med"/>
                    </a:lnT>
                    <a:lnB w="12700" cap="flat" cmpd="sng" algn="ctr">
                      <a:solidFill>
                        <a:srgbClr val="0071C5"/>
                      </a:solidFill>
                      <a:prstDash val="solid"/>
                      <a:round/>
                      <a:headEnd type="none" w="med" len="med"/>
                      <a:tailEnd type="none" w="med" len="med"/>
                    </a:lnB>
                    <a:noFill/>
                  </a:tcPr>
                </a:tc>
                <a:tc>
                  <a:txBody>
                    <a:bodyPr/>
                    <a:lstStyle/>
                    <a:p>
                      <a:pPr marL="285750" marR="0" lvl="0" indent="-285750" algn="just" defTabSz="4081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noProof="0" dirty="0">
                          <a:solidFill>
                            <a:schemeClr val="dk1"/>
                          </a:solidFill>
                          <a:latin typeface="Intel Clear Light" panose="020B0404020203020204" pitchFamily="34" charset="0"/>
                          <a:ea typeface="+mn-ea"/>
                          <a:cs typeface="+mn-cs"/>
                        </a:rPr>
                        <a:t> </a:t>
                      </a:r>
                      <a:r>
                        <a:rPr lang="en-US" sz="1400" kern="1200" noProof="0" dirty="0">
                          <a:solidFill>
                            <a:schemeClr val="dk1"/>
                          </a:solidFill>
                          <a:latin typeface="Intel Clear Light" panose="020B0404020203020204" pitchFamily="34" charset="0"/>
                          <a:ea typeface="+mn-ea"/>
                          <a:cs typeface="+mn-cs"/>
                        </a:rPr>
                        <a:t>Increasing employability and entrepreneurship in MENA region and creating </a:t>
                      </a:r>
                      <a:r>
                        <a:rPr lang="en-US" sz="1400" b="1" kern="1200" noProof="0" dirty="0">
                          <a:solidFill>
                            <a:schemeClr val="dk1"/>
                          </a:solidFill>
                          <a:latin typeface="Intel Clear Light" panose="020B0404020203020204" pitchFamily="34" charset="0"/>
                          <a:ea typeface="+mn-ea"/>
                          <a:cs typeface="+mn-cs"/>
                        </a:rPr>
                        <a:t>100,000 enterprises by 2020</a:t>
                      </a:r>
                      <a:r>
                        <a:rPr lang="en-US" sz="1400" kern="1200" noProof="0" dirty="0">
                          <a:solidFill>
                            <a:schemeClr val="dk1"/>
                          </a:solidFill>
                          <a:latin typeface="Intel Clear Light" panose="020B0404020203020204" pitchFamily="34" charset="0"/>
                          <a:ea typeface="+mn-ea"/>
                          <a:cs typeface="+mn-cs"/>
                        </a:rPr>
                        <a:t>. </a:t>
                      </a:r>
                    </a:p>
                    <a:p>
                      <a:pPr marL="285750" marR="0" lvl="0" indent="-285750" algn="just" defTabSz="4081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Intel Clear Light" panose="020B0404020203020204" pitchFamily="34" charset="0"/>
                          <a:ea typeface="+mn-ea"/>
                          <a:cs typeface="+mn-cs"/>
                        </a:rPr>
                        <a:t>Accelerating development &amp; </a:t>
                      </a:r>
                      <a:r>
                        <a:rPr lang="en-US" sz="1400" b="1" kern="1200" dirty="0">
                          <a:solidFill>
                            <a:schemeClr val="dk1"/>
                          </a:solidFill>
                          <a:latin typeface="Intel Clear Light" panose="020B0404020203020204" pitchFamily="34" charset="0"/>
                          <a:ea typeface="+mn-ea"/>
                          <a:cs typeface="+mn-cs"/>
                        </a:rPr>
                        <a:t>National Competitiveness goals for</a:t>
                      </a:r>
                      <a:r>
                        <a:rPr lang="en-US" sz="1400" b="1" kern="1200" baseline="0" dirty="0">
                          <a:solidFill>
                            <a:schemeClr val="dk1"/>
                          </a:solidFill>
                          <a:latin typeface="Intel Clear Light" panose="020B0404020203020204" pitchFamily="34" charset="0"/>
                          <a:ea typeface="+mn-ea"/>
                          <a:cs typeface="+mn-cs"/>
                        </a:rPr>
                        <a:t> the MENA policy makers.</a:t>
                      </a:r>
                      <a:endParaRPr lang="en-US" sz="1400" b="1" kern="1200" dirty="0">
                        <a:solidFill>
                          <a:schemeClr val="dk1"/>
                        </a:solidFill>
                        <a:latin typeface="Intel Clear Light" panose="020B0404020203020204" pitchFamily="34" charset="0"/>
                        <a:ea typeface="+mn-ea"/>
                        <a:cs typeface="+mn-cs"/>
                      </a:endParaRPr>
                    </a:p>
                    <a:p>
                      <a:pPr marL="285750" marR="0" lvl="0" indent="-285750" algn="just" defTabSz="40819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kern="1200" noProof="0" dirty="0">
                        <a:solidFill>
                          <a:schemeClr val="dk1"/>
                        </a:solidFill>
                        <a:latin typeface="Intel Clear Light" panose="020B0404020203020204" pitchFamily="34" charset="0"/>
                        <a:ea typeface="+mn-ea"/>
                        <a:cs typeface="+mn-cs"/>
                      </a:endParaRPr>
                    </a:p>
                  </a:txBody>
                  <a:tcPr marL="68586" marR="68586" marT="34553" marB="34553">
                    <a:lnT w="12700" cap="flat" cmpd="sng" algn="ctr">
                      <a:solidFill>
                        <a:srgbClr val="0071C5"/>
                      </a:solidFill>
                      <a:prstDash val="solid"/>
                      <a:round/>
                      <a:headEnd type="none" w="med" len="med"/>
                      <a:tailEnd type="none" w="med" len="med"/>
                    </a:lnT>
                    <a:lnB w="12700" cap="flat" cmpd="sng" algn="ctr">
                      <a:solidFill>
                        <a:srgbClr val="0071C5"/>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9603058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EE2556C5-CE8C-6547-B838-EA80C61A4AF7}" type="slidenum">
              <a:rPr lang="en-US" smtClean="0"/>
              <a:pPr/>
              <a:t>8</a:t>
            </a:fld>
            <a:endParaRPr lang="en-US" dirty="0"/>
          </a:p>
        </p:txBody>
      </p:sp>
      <p:sp>
        <p:nvSpPr>
          <p:cNvPr id="3" name="Title 2"/>
          <p:cNvSpPr>
            <a:spLocks noGrp="1"/>
          </p:cNvSpPr>
          <p:nvPr>
            <p:ph type="title"/>
          </p:nvPr>
        </p:nvSpPr>
        <p:spPr/>
        <p:txBody>
          <a:bodyPr/>
          <a:lstStyle/>
          <a:p>
            <a:r>
              <a:rPr lang="en-US" dirty="0"/>
              <a:t>Objectives of the Online Platform</a:t>
            </a:r>
          </a:p>
        </p:txBody>
      </p:sp>
      <p:sp>
        <p:nvSpPr>
          <p:cNvPr id="5" name="AutoShape 7"/>
          <p:cNvSpPr>
            <a:spLocks noChangeArrowheads="1"/>
          </p:cNvSpPr>
          <p:nvPr/>
        </p:nvSpPr>
        <p:spPr bwMode="auto">
          <a:xfrm rot="19129478">
            <a:off x="1512904" y="2409928"/>
            <a:ext cx="4681136" cy="2102873"/>
          </a:xfrm>
          <a:prstGeom prst="rightArrow">
            <a:avLst>
              <a:gd name="adj1" fmla="val 50000"/>
              <a:gd name="adj2" fmla="val 25000"/>
            </a:avLst>
          </a:prstGeom>
          <a:gradFill rotWithShape="1">
            <a:gsLst>
              <a:gs pos="0">
                <a:schemeClr val="accent2">
                  <a:gamma/>
                  <a:shade val="46275"/>
                  <a:invGamma/>
                  <a:alpha val="0"/>
                </a:schemeClr>
              </a:gs>
              <a:gs pos="100000">
                <a:schemeClr val="accent2"/>
              </a:gs>
            </a:gsLst>
            <a:lin ang="0" scaled="1"/>
          </a:gradFill>
          <a:ln>
            <a:noFill/>
          </a:ln>
          <a:effectLst/>
          <a:extLst>
            <a:ext uri="{91240B29-F687-4F45-9708-019B960494DF}">
              <a14:hiddenLine xmlns:a14="http://schemas.microsoft.com/office/drawing/2010/main" w="317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prstClr val="black"/>
              </a:solidFill>
              <a:cs typeface="Arial" charset="0"/>
            </a:endParaRPr>
          </a:p>
        </p:txBody>
      </p:sp>
      <p:sp>
        <p:nvSpPr>
          <p:cNvPr id="7" name="Rounded Rectangle 6"/>
          <p:cNvSpPr/>
          <p:nvPr/>
        </p:nvSpPr>
        <p:spPr>
          <a:xfrm>
            <a:off x="1065213" y="2229753"/>
            <a:ext cx="7620000" cy="784086"/>
          </a:xfrm>
          <a:prstGeom prst="roundRect">
            <a:avLst>
              <a:gd name="adj" fmla="val 10000"/>
            </a:avLst>
          </a:prstGeom>
          <a:solidFill>
            <a:srgbClr val="9BBB59">
              <a:alpha val="41000"/>
            </a:srgb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Text Box 18"/>
          <p:cNvSpPr txBox="1">
            <a:spLocks noChangeArrowheads="1"/>
          </p:cNvSpPr>
          <p:nvPr/>
        </p:nvSpPr>
        <p:spPr bwMode="auto">
          <a:xfrm>
            <a:off x="1674814" y="2376249"/>
            <a:ext cx="6739722" cy="584775"/>
          </a:xfrm>
          <a:prstGeom prst="rect">
            <a:avLst/>
          </a:prstGeom>
          <a:noFill/>
          <a:ln w="9525">
            <a:noFill/>
            <a:miter lim="800000"/>
            <a:headEnd/>
            <a:tailEnd/>
          </a:ln>
        </p:spPr>
        <p:txBody>
          <a:bodyPr wrap="square">
            <a:spAutoFit/>
          </a:bodyPr>
          <a:lstStyle/>
          <a:p>
            <a:r>
              <a:rPr lang="en-US" sz="1600" b="1" dirty="0">
                <a:solidFill>
                  <a:prstClr val="black"/>
                </a:solidFill>
                <a:latin typeface="Verdana" pitchFamily="34" charset="0"/>
                <a:cs typeface="Arial" charset="0"/>
              </a:rPr>
              <a:t>Facilitate and improve learning for both F2F and Virtual Training</a:t>
            </a:r>
          </a:p>
        </p:txBody>
      </p:sp>
      <p:sp>
        <p:nvSpPr>
          <p:cNvPr id="9" name="Oval 12"/>
          <p:cNvSpPr>
            <a:spLocks noChangeArrowheads="1"/>
          </p:cNvSpPr>
          <p:nvPr/>
        </p:nvSpPr>
        <p:spPr bwMode="auto">
          <a:xfrm>
            <a:off x="536249" y="2204159"/>
            <a:ext cx="987552" cy="846813"/>
          </a:xfrm>
          <a:prstGeom prst="ellipse">
            <a:avLst/>
          </a:prstGeom>
          <a:solidFill>
            <a:srgbClr val="9BBB59"/>
          </a:solidFill>
          <a:ln w="9525">
            <a:solidFill>
              <a:srgbClr val="92D050"/>
            </a:solidFill>
            <a:round/>
            <a:headEnd/>
            <a:tailEnd/>
          </a:ln>
          <a:effectLst/>
          <a:scene3d>
            <a:camera prst="orthographicFront"/>
            <a:lightRig rig="threePt" dir="t"/>
          </a:scene3d>
          <a:sp3d>
            <a:bevelT/>
          </a:sp3d>
        </p:spPr>
        <p:txBody>
          <a:bodyPr wrap="none" anchor="ctr"/>
          <a:lstStyle/>
          <a:p>
            <a:pPr>
              <a:defRPr/>
            </a:pPr>
            <a:endParaRPr lang="en-US">
              <a:solidFill>
                <a:prstClr val="black"/>
              </a:solidFill>
              <a:cs typeface="Arial" charset="0"/>
            </a:endParaRPr>
          </a:p>
        </p:txBody>
      </p:sp>
      <p:sp>
        <p:nvSpPr>
          <p:cNvPr id="10" name="Text Box 18"/>
          <p:cNvSpPr txBox="1">
            <a:spLocks noChangeArrowheads="1"/>
          </p:cNvSpPr>
          <p:nvPr/>
        </p:nvSpPr>
        <p:spPr bwMode="auto">
          <a:xfrm>
            <a:off x="492189" y="2264404"/>
            <a:ext cx="1066800" cy="707886"/>
          </a:xfrm>
          <a:prstGeom prst="rect">
            <a:avLst/>
          </a:prstGeom>
          <a:noFill/>
          <a:ln w="9525">
            <a:noFill/>
            <a:miter lim="800000"/>
            <a:headEnd/>
            <a:tailEnd/>
          </a:ln>
        </p:spPr>
        <p:txBody>
          <a:bodyPr wrap="square">
            <a:spAutoFit/>
          </a:bodyPr>
          <a:lstStyle/>
          <a:p>
            <a:pPr algn="ctr"/>
            <a:r>
              <a:rPr lang="en-US" sz="4000" b="1" dirty="0">
                <a:solidFill>
                  <a:prstClr val="white"/>
                </a:solidFill>
                <a:latin typeface="Verdana" pitchFamily="34" charset="0"/>
                <a:cs typeface="Arial" charset="0"/>
              </a:rPr>
              <a:t>1</a:t>
            </a:r>
          </a:p>
        </p:txBody>
      </p:sp>
      <p:sp>
        <p:nvSpPr>
          <p:cNvPr id="11" name="Rounded Rectangle 10"/>
          <p:cNvSpPr/>
          <p:nvPr/>
        </p:nvSpPr>
        <p:spPr>
          <a:xfrm>
            <a:off x="989013" y="3144153"/>
            <a:ext cx="7696200" cy="784086"/>
          </a:xfrm>
          <a:prstGeom prst="roundRect">
            <a:avLst>
              <a:gd name="adj" fmla="val 10000"/>
            </a:avLst>
          </a:prstGeom>
          <a:solidFill>
            <a:srgbClr val="9BBB59">
              <a:alpha val="41000"/>
            </a:srgb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Text Box 18"/>
          <p:cNvSpPr txBox="1">
            <a:spLocks noChangeArrowheads="1"/>
          </p:cNvSpPr>
          <p:nvPr/>
        </p:nvSpPr>
        <p:spPr bwMode="auto">
          <a:xfrm>
            <a:off x="1704896" y="3249754"/>
            <a:ext cx="5250155" cy="584775"/>
          </a:xfrm>
          <a:prstGeom prst="rect">
            <a:avLst/>
          </a:prstGeom>
          <a:noFill/>
          <a:ln w="9525">
            <a:noFill/>
            <a:miter lim="800000"/>
            <a:headEnd/>
            <a:tailEnd/>
          </a:ln>
        </p:spPr>
        <p:txBody>
          <a:bodyPr wrap="none">
            <a:spAutoFit/>
          </a:bodyPr>
          <a:lstStyle/>
          <a:p>
            <a:r>
              <a:rPr lang="en-US" sz="1600" b="1" dirty="0">
                <a:solidFill>
                  <a:prstClr val="black"/>
                </a:solidFill>
                <a:latin typeface="Verdana" pitchFamily="34" charset="0"/>
                <a:cs typeface="Arial" charset="0"/>
              </a:rPr>
              <a:t>Scale to tens of thousands of participants </a:t>
            </a:r>
          </a:p>
          <a:p>
            <a:r>
              <a:rPr lang="en-US" sz="1600" b="1" dirty="0">
                <a:solidFill>
                  <a:prstClr val="black"/>
                </a:solidFill>
                <a:latin typeface="Verdana" pitchFamily="34" charset="0"/>
                <a:cs typeface="Arial" charset="0"/>
              </a:rPr>
              <a:t>through virtual training and online platform</a:t>
            </a:r>
          </a:p>
        </p:txBody>
      </p:sp>
      <p:sp>
        <p:nvSpPr>
          <p:cNvPr id="13" name="Oval 12"/>
          <p:cNvSpPr>
            <a:spLocks noChangeArrowheads="1"/>
          </p:cNvSpPr>
          <p:nvPr/>
        </p:nvSpPr>
        <p:spPr bwMode="auto">
          <a:xfrm>
            <a:off x="531813" y="3144154"/>
            <a:ext cx="987552" cy="846813"/>
          </a:xfrm>
          <a:prstGeom prst="ellipse">
            <a:avLst/>
          </a:prstGeom>
          <a:solidFill>
            <a:srgbClr val="9BBB59"/>
          </a:solidFill>
          <a:ln w="9525">
            <a:solidFill>
              <a:srgbClr val="92D050"/>
            </a:solidFill>
            <a:round/>
            <a:headEnd/>
            <a:tailEnd/>
          </a:ln>
          <a:effectLst/>
          <a:scene3d>
            <a:camera prst="orthographicFront"/>
            <a:lightRig rig="threePt" dir="t"/>
          </a:scene3d>
          <a:sp3d>
            <a:bevelT/>
          </a:sp3d>
        </p:spPr>
        <p:txBody>
          <a:bodyPr wrap="none" anchor="ctr"/>
          <a:lstStyle/>
          <a:p>
            <a:pPr>
              <a:defRPr/>
            </a:pPr>
            <a:endParaRPr lang="en-US">
              <a:solidFill>
                <a:prstClr val="black"/>
              </a:solidFill>
              <a:cs typeface="Arial" charset="0"/>
            </a:endParaRPr>
          </a:p>
        </p:txBody>
      </p:sp>
      <p:sp>
        <p:nvSpPr>
          <p:cNvPr id="14" name="Text Box 18"/>
          <p:cNvSpPr txBox="1">
            <a:spLocks noChangeArrowheads="1"/>
          </p:cNvSpPr>
          <p:nvPr/>
        </p:nvSpPr>
        <p:spPr bwMode="auto">
          <a:xfrm>
            <a:off x="492189" y="3220354"/>
            <a:ext cx="1066800" cy="707886"/>
          </a:xfrm>
          <a:prstGeom prst="rect">
            <a:avLst/>
          </a:prstGeom>
          <a:noFill/>
          <a:ln w="9525">
            <a:noFill/>
            <a:miter lim="800000"/>
            <a:headEnd/>
            <a:tailEnd/>
          </a:ln>
        </p:spPr>
        <p:txBody>
          <a:bodyPr wrap="square">
            <a:spAutoFit/>
          </a:bodyPr>
          <a:lstStyle/>
          <a:p>
            <a:pPr algn="ctr"/>
            <a:r>
              <a:rPr lang="en-US" sz="4000" b="1" dirty="0">
                <a:solidFill>
                  <a:prstClr val="white"/>
                </a:solidFill>
                <a:latin typeface="Verdana" pitchFamily="34" charset="0"/>
                <a:cs typeface="Arial" charset="0"/>
              </a:rPr>
              <a:t>2</a:t>
            </a:r>
          </a:p>
        </p:txBody>
      </p:sp>
      <p:sp>
        <p:nvSpPr>
          <p:cNvPr id="15" name="Rounded Rectangle 14"/>
          <p:cNvSpPr/>
          <p:nvPr/>
        </p:nvSpPr>
        <p:spPr>
          <a:xfrm>
            <a:off x="989013" y="4058553"/>
            <a:ext cx="7696200" cy="784086"/>
          </a:xfrm>
          <a:prstGeom prst="roundRect">
            <a:avLst>
              <a:gd name="adj" fmla="val 10000"/>
            </a:avLst>
          </a:prstGeom>
          <a:solidFill>
            <a:srgbClr val="9BBB59">
              <a:alpha val="41000"/>
            </a:srgb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Text Box 18"/>
          <p:cNvSpPr txBox="1">
            <a:spLocks noChangeArrowheads="1"/>
          </p:cNvSpPr>
          <p:nvPr/>
        </p:nvSpPr>
        <p:spPr bwMode="auto">
          <a:xfrm>
            <a:off x="1764164" y="4253400"/>
            <a:ext cx="6768649" cy="338554"/>
          </a:xfrm>
          <a:prstGeom prst="rect">
            <a:avLst/>
          </a:prstGeom>
          <a:noFill/>
          <a:ln w="9525">
            <a:noFill/>
            <a:miter lim="800000"/>
            <a:headEnd/>
            <a:tailEnd/>
          </a:ln>
        </p:spPr>
        <p:txBody>
          <a:bodyPr wrap="square">
            <a:spAutoFit/>
          </a:bodyPr>
          <a:lstStyle/>
          <a:p>
            <a:r>
              <a:rPr lang="en-US" sz="1600" b="1" dirty="0">
                <a:solidFill>
                  <a:prstClr val="black"/>
                </a:solidFill>
                <a:latin typeface="Verdana" pitchFamily="34" charset="0"/>
                <a:cs typeface="Arial" charset="0"/>
              </a:rPr>
              <a:t>Increase the reach to participants who cannot attend F2F</a:t>
            </a:r>
          </a:p>
        </p:txBody>
      </p:sp>
      <p:sp>
        <p:nvSpPr>
          <p:cNvPr id="18" name="Oval 17"/>
          <p:cNvSpPr>
            <a:spLocks noChangeArrowheads="1"/>
          </p:cNvSpPr>
          <p:nvPr/>
        </p:nvSpPr>
        <p:spPr bwMode="auto">
          <a:xfrm>
            <a:off x="531813" y="4084148"/>
            <a:ext cx="987552" cy="846813"/>
          </a:xfrm>
          <a:prstGeom prst="ellipse">
            <a:avLst/>
          </a:prstGeom>
          <a:solidFill>
            <a:srgbClr val="9BBB59"/>
          </a:solidFill>
          <a:ln w="9525">
            <a:solidFill>
              <a:srgbClr val="92D050"/>
            </a:solidFill>
            <a:round/>
            <a:headEnd/>
            <a:tailEnd/>
          </a:ln>
          <a:effectLst/>
          <a:scene3d>
            <a:camera prst="orthographicFront"/>
            <a:lightRig rig="threePt" dir="t"/>
          </a:scene3d>
          <a:sp3d>
            <a:bevelT/>
          </a:sp3d>
        </p:spPr>
        <p:txBody>
          <a:bodyPr wrap="none" anchor="ctr"/>
          <a:lstStyle/>
          <a:p>
            <a:pPr>
              <a:defRPr/>
            </a:pPr>
            <a:endParaRPr lang="en-US">
              <a:solidFill>
                <a:prstClr val="black"/>
              </a:solidFill>
              <a:cs typeface="Arial" charset="0"/>
            </a:endParaRPr>
          </a:p>
        </p:txBody>
      </p:sp>
      <p:sp>
        <p:nvSpPr>
          <p:cNvPr id="17" name="Text Box 18"/>
          <p:cNvSpPr txBox="1">
            <a:spLocks noChangeArrowheads="1"/>
          </p:cNvSpPr>
          <p:nvPr/>
        </p:nvSpPr>
        <p:spPr bwMode="auto">
          <a:xfrm>
            <a:off x="492189" y="4150060"/>
            <a:ext cx="1066800" cy="707886"/>
          </a:xfrm>
          <a:prstGeom prst="rect">
            <a:avLst/>
          </a:prstGeom>
          <a:noFill/>
          <a:ln w="9525">
            <a:noFill/>
            <a:miter lim="800000"/>
            <a:headEnd/>
            <a:tailEnd/>
          </a:ln>
        </p:spPr>
        <p:txBody>
          <a:bodyPr wrap="square">
            <a:spAutoFit/>
          </a:bodyPr>
          <a:lstStyle/>
          <a:p>
            <a:pPr algn="ctr"/>
            <a:r>
              <a:rPr lang="en-US" sz="4000" b="1" dirty="0">
                <a:solidFill>
                  <a:prstClr val="white"/>
                </a:solidFill>
                <a:latin typeface="Verdana" pitchFamily="34" charset="0"/>
                <a:cs typeface="Arial" charset="0"/>
              </a:rPr>
              <a:t>3</a:t>
            </a:r>
          </a:p>
        </p:txBody>
      </p:sp>
    </p:spTree>
    <p:extLst>
      <p:ext uri="{BB962C8B-B14F-4D97-AF65-F5344CB8AC3E}">
        <p14:creationId xmlns:p14="http://schemas.microsoft.com/office/powerpoint/2010/main" val="41396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99887EB-8D4A-4E5B-AB80-347470758AA5}"/>
              </a:ext>
            </a:extLst>
          </p:cNvPr>
          <p:cNvSpPr txBox="1"/>
          <p:nvPr/>
        </p:nvSpPr>
        <p:spPr>
          <a:xfrm>
            <a:off x="3132138" y="5140325"/>
            <a:ext cx="4713287" cy="287338"/>
          </a:xfrm>
          <a:prstGeom prst="rect">
            <a:avLst/>
          </a:prstGeom>
          <a:solidFill>
            <a:schemeClr val="bg2">
              <a:lumMod val="20000"/>
              <a:lumOff val="80000"/>
            </a:schemeClr>
          </a:solidFill>
        </p:spPr>
        <p:txBody>
          <a:bodyPr wrap="none" lIns="0" tIns="0" rIns="0" bIns="0"/>
          <a:lstStyle/>
          <a:p>
            <a:pPr eaLnBrk="1" fontAlgn="auto" hangingPunct="1">
              <a:spcBef>
                <a:spcPts val="0"/>
              </a:spcBef>
              <a:spcAft>
                <a:spcPts val="0"/>
              </a:spcAft>
              <a:defRPr/>
            </a:pPr>
            <a:r>
              <a:rPr lang="en-US" sz="1100" b="0" dirty="0">
                <a:solidFill>
                  <a:srgbClr val="003C71"/>
                </a:solidFill>
                <a:latin typeface="Neo Sans Intel"/>
                <a:cs typeface="+mn-cs"/>
              </a:rPr>
              <a:t>Phase 1                          Phase 2                            Phase 3   </a:t>
            </a:r>
          </a:p>
        </p:txBody>
      </p:sp>
      <p:sp>
        <p:nvSpPr>
          <p:cNvPr id="95235" name="Slide Number Placeholder 26">
            <a:extLst>
              <a:ext uri="{FF2B5EF4-FFF2-40B4-BE49-F238E27FC236}">
                <a16:creationId xmlns:a16="http://schemas.microsoft.com/office/drawing/2014/main" id="{69F7DAF1-7E08-492D-91CB-4F3CE4D949F8}"/>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panose="020B0502020202020204" pitchFamily="34" charset="0"/>
                <a:cs typeface="Arial" panose="020B0604020202020204" pitchFamily="34" charset="0"/>
              </a:defRPr>
            </a:lvl1pPr>
            <a:lvl2pPr marL="742950" indent="-285750">
              <a:defRPr sz="3200" b="1">
                <a:solidFill>
                  <a:schemeClr val="bg1"/>
                </a:solidFill>
                <a:latin typeface="Century Gothic" panose="020B0502020202020204" pitchFamily="34" charset="0"/>
                <a:cs typeface="Arial" panose="020B0604020202020204" pitchFamily="34" charset="0"/>
              </a:defRPr>
            </a:lvl2pPr>
            <a:lvl3pPr marL="1143000" indent="-228600">
              <a:defRPr sz="3200" b="1">
                <a:solidFill>
                  <a:schemeClr val="bg1"/>
                </a:solidFill>
                <a:latin typeface="Century Gothic" panose="020B0502020202020204" pitchFamily="34" charset="0"/>
                <a:cs typeface="Arial" panose="020B0604020202020204" pitchFamily="34" charset="0"/>
              </a:defRPr>
            </a:lvl3pPr>
            <a:lvl4pPr marL="1600200" indent="-228600">
              <a:defRPr sz="3200" b="1">
                <a:solidFill>
                  <a:schemeClr val="bg1"/>
                </a:solidFill>
                <a:latin typeface="Century Gothic" panose="020B0502020202020204" pitchFamily="34" charset="0"/>
                <a:cs typeface="Arial" panose="020B0604020202020204" pitchFamily="34" charset="0"/>
              </a:defRPr>
            </a:lvl4pPr>
            <a:lvl5pPr marL="2057400" indent="-228600">
              <a:defRPr sz="3200" b="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bg1"/>
                </a:solidFill>
                <a:latin typeface="Century Gothic" panose="020B0502020202020204" pitchFamily="34" charset="0"/>
                <a:cs typeface="Arial" panose="020B0604020202020204" pitchFamily="34" charset="0"/>
              </a:defRPr>
            </a:lvl9pPr>
          </a:lstStyle>
          <a:p>
            <a:fld id="{556064DD-E3EF-4514-AD30-F1550C3F41F7}" type="slidenum">
              <a:rPr lang="en-US" altLang="en-US" sz="800" smtClean="0">
                <a:solidFill>
                  <a:srgbClr val="FFFFFF"/>
                </a:solidFill>
                <a:latin typeface="Neo Sans Intel Light"/>
              </a:rPr>
              <a:pPr/>
              <a:t>9</a:t>
            </a:fld>
            <a:endParaRPr lang="en-US" altLang="en-US" sz="800">
              <a:solidFill>
                <a:srgbClr val="FFFFFF"/>
              </a:solidFill>
              <a:latin typeface="Neo Sans Intel Light"/>
            </a:endParaRPr>
          </a:p>
        </p:txBody>
      </p:sp>
      <p:sp>
        <p:nvSpPr>
          <p:cNvPr id="95236" name="Title 2">
            <a:extLst>
              <a:ext uri="{FF2B5EF4-FFF2-40B4-BE49-F238E27FC236}">
                <a16:creationId xmlns:a16="http://schemas.microsoft.com/office/drawing/2014/main" id="{A1501DB9-8CEE-4F7E-AE5B-26A6F4870F92}"/>
              </a:ext>
            </a:extLst>
          </p:cNvPr>
          <p:cNvSpPr>
            <a:spLocks noGrp="1"/>
          </p:cNvSpPr>
          <p:nvPr>
            <p:ph type="title"/>
          </p:nvPr>
        </p:nvSpPr>
        <p:spPr>
          <a:xfrm>
            <a:off x="255588" y="1087438"/>
            <a:ext cx="8229600" cy="869950"/>
          </a:xfrm>
        </p:spPr>
        <p:txBody>
          <a:bodyPr/>
          <a:lstStyle/>
          <a:p>
            <a:r>
              <a:rPr lang="en-US" altLang="en-US">
                <a:ea typeface="Intel Clear"/>
              </a:rPr>
              <a:t>Component View of the Existing Platform</a:t>
            </a:r>
          </a:p>
        </p:txBody>
      </p:sp>
      <p:sp>
        <p:nvSpPr>
          <p:cNvPr id="6" name="AutoShape 4">
            <a:extLst>
              <a:ext uri="{FF2B5EF4-FFF2-40B4-BE49-F238E27FC236}">
                <a16:creationId xmlns:a16="http://schemas.microsoft.com/office/drawing/2014/main" id="{F5024D83-9A6F-4B9C-BDCB-D8C9046B57CE}"/>
              </a:ext>
            </a:extLst>
          </p:cNvPr>
          <p:cNvSpPr>
            <a:spLocks noChangeArrowheads="1"/>
          </p:cNvSpPr>
          <p:nvPr/>
        </p:nvSpPr>
        <p:spPr bwMode="auto">
          <a:xfrm>
            <a:off x="196850" y="1773238"/>
            <a:ext cx="8288338" cy="3138487"/>
          </a:xfrm>
          <a:prstGeom prst="roundRect">
            <a:avLst>
              <a:gd name="adj" fmla="val 2759"/>
            </a:avLst>
          </a:prstGeom>
          <a:solidFill>
            <a:srgbClr val="8A98BE"/>
          </a:solidFill>
          <a:ln>
            <a:noFill/>
          </a:ln>
          <a:effectLst/>
          <a:extLst>
            <a:ext uri="{91240B29-F687-4F45-9708-019B960494DF}">
              <a14:hiddenLine xmlns:a14="http://schemas.microsoft.com/office/drawing/2010/main" w="6350">
                <a:solidFill>
                  <a:srgbClr val="575B8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sp>
        <p:nvSpPr>
          <p:cNvPr id="7" name="AutoShape 5">
            <a:extLst>
              <a:ext uri="{FF2B5EF4-FFF2-40B4-BE49-F238E27FC236}">
                <a16:creationId xmlns:a16="http://schemas.microsoft.com/office/drawing/2014/main" id="{43D39FE9-567F-48EB-8FDE-27EF1CEAE27D}"/>
              </a:ext>
            </a:extLst>
          </p:cNvPr>
          <p:cNvSpPr>
            <a:spLocks noChangeArrowheads="1"/>
          </p:cNvSpPr>
          <p:nvPr/>
        </p:nvSpPr>
        <p:spPr bwMode="auto">
          <a:xfrm>
            <a:off x="1846263" y="2492375"/>
            <a:ext cx="6391275" cy="2268538"/>
          </a:xfrm>
          <a:prstGeom prst="roundRect">
            <a:avLst>
              <a:gd name="adj" fmla="val 6588"/>
            </a:avLst>
          </a:prstGeom>
          <a:gradFill rotWithShape="1">
            <a:gsLst>
              <a:gs pos="0">
                <a:srgbClr val="C5CBDF"/>
              </a:gs>
              <a:gs pos="50000">
                <a:srgbClr val="F0F1F6"/>
              </a:gs>
              <a:gs pos="100000">
                <a:srgbClr val="C5CBDF"/>
              </a:gs>
            </a:gsLst>
            <a:lin ang="5400000" scaled="1"/>
          </a:gradFill>
          <a:ln w="6350">
            <a:solidFill>
              <a:srgbClr val="8A98B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sp>
        <p:nvSpPr>
          <p:cNvPr id="8" name="AutoShape 8">
            <a:extLst>
              <a:ext uri="{FF2B5EF4-FFF2-40B4-BE49-F238E27FC236}">
                <a16:creationId xmlns:a16="http://schemas.microsoft.com/office/drawing/2014/main" id="{4CE350A1-9A6D-4B56-8B27-48D04116987D}"/>
              </a:ext>
            </a:extLst>
          </p:cNvPr>
          <p:cNvSpPr>
            <a:spLocks noChangeArrowheads="1"/>
          </p:cNvSpPr>
          <p:nvPr/>
        </p:nvSpPr>
        <p:spPr bwMode="auto">
          <a:xfrm>
            <a:off x="350838" y="1957388"/>
            <a:ext cx="395287" cy="2803525"/>
          </a:xfrm>
          <a:prstGeom prst="roundRect">
            <a:avLst>
              <a:gd name="adj" fmla="val 16667"/>
            </a:avLst>
          </a:prstGeom>
          <a:gradFill rotWithShape="1">
            <a:gsLst>
              <a:gs pos="0">
                <a:srgbClr val="C5CBDF"/>
              </a:gs>
              <a:gs pos="50000">
                <a:srgbClr val="F0F1F6"/>
              </a:gs>
              <a:gs pos="100000">
                <a:srgbClr val="C5CBDF"/>
              </a:gs>
            </a:gsLst>
            <a:lin ang="0" scaled="1"/>
          </a:gradFill>
          <a:ln w="6350">
            <a:solidFill>
              <a:srgbClr val="8A98B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sp>
        <p:nvSpPr>
          <p:cNvPr id="9" name="AutoShape 9">
            <a:extLst>
              <a:ext uri="{FF2B5EF4-FFF2-40B4-BE49-F238E27FC236}">
                <a16:creationId xmlns:a16="http://schemas.microsoft.com/office/drawing/2014/main" id="{034BEBA6-9A42-4308-9337-1F33755FF372}"/>
              </a:ext>
            </a:extLst>
          </p:cNvPr>
          <p:cNvSpPr>
            <a:spLocks noChangeArrowheads="1"/>
          </p:cNvSpPr>
          <p:nvPr/>
        </p:nvSpPr>
        <p:spPr bwMode="auto">
          <a:xfrm>
            <a:off x="1846263" y="1976438"/>
            <a:ext cx="6391275" cy="336550"/>
          </a:xfrm>
          <a:prstGeom prst="roundRect">
            <a:avLst>
              <a:gd name="adj" fmla="val 18782"/>
            </a:avLst>
          </a:prstGeom>
          <a:gradFill rotWithShape="1">
            <a:gsLst>
              <a:gs pos="0">
                <a:srgbClr val="C5CBDF"/>
              </a:gs>
              <a:gs pos="50000">
                <a:srgbClr val="F0F1F6"/>
              </a:gs>
              <a:gs pos="100000">
                <a:srgbClr val="C5CBDF"/>
              </a:gs>
            </a:gsLst>
            <a:lin ang="5400000" scaled="1"/>
          </a:gradFill>
          <a:ln w="6350">
            <a:solidFill>
              <a:srgbClr val="8A98B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grpSp>
        <p:nvGrpSpPr>
          <p:cNvPr id="95241" name="Group 14">
            <a:extLst>
              <a:ext uri="{FF2B5EF4-FFF2-40B4-BE49-F238E27FC236}">
                <a16:creationId xmlns:a16="http://schemas.microsoft.com/office/drawing/2014/main" id="{25EDD057-AAF3-457A-97F6-699EB6D5D50F}"/>
              </a:ext>
            </a:extLst>
          </p:cNvPr>
          <p:cNvGrpSpPr>
            <a:grpSpLocks/>
          </p:cNvGrpSpPr>
          <p:nvPr/>
        </p:nvGrpSpPr>
        <p:grpSpPr bwMode="auto">
          <a:xfrm>
            <a:off x="2043113" y="2671763"/>
            <a:ext cx="900112" cy="569912"/>
            <a:chOff x="1373938" y="2984474"/>
            <a:chExt cx="900439" cy="569466"/>
          </a:xfrm>
        </p:grpSpPr>
        <p:sp>
          <p:nvSpPr>
            <p:cNvPr id="10" name="AutoShape 10">
              <a:extLst>
                <a:ext uri="{FF2B5EF4-FFF2-40B4-BE49-F238E27FC236}">
                  <a16:creationId xmlns:a16="http://schemas.microsoft.com/office/drawing/2014/main" id="{B37A7B7A-4AAE-4968-ACBB-0549745AA269}"/>
                </a:ext>
              </a:extLst>
            </p:cNvPr>
            <p:cNvSpPr>
              <a:spLocks noChangeArrowheads="1"/>
            </p:cNvSpPr>
            <p:nvPr/>
          </p:nvSpPr>
          <p:spPr bwMode="auto">
            <a:xfrm>
              <a:off x="1402523" y="2984474"/>
              <a:ext cx="843268" cy="569466"/>
            </a:xfrm>
            <a:prstGeom prst="roundRect">
              <a:avLst>
                <a:gd name="adj" fmla="val 16667"/>
              </a:avLst>
            </a:prstGeom>
            <a:solidFill>
              <a:schemeClr val="bg1"/>
            </a:solidFill>
            <a:ln w="19050">
              <a:solidFill>
                <a:srgbClr val="8A98B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sp>
          <p:nvSpPr>
            <p:cNvPr id="14" name="Text Box 40">
              <a:extLst>
                <a:ext uri="{FF2B5EF4-FFF2-40B4-BE49-F238E27FC236}">
                  <a16:creationId xmlns:a16="http://schemas.microsoft.com/office/drawing/2014/main" id="{50120957-F226-4A19-84F5-39F1131C5D8E}"/>
                </a:ext>
              </a:extLst>
            </p:cNvPr>
            <p:cNvSpPr txBox="1">
              <a:spLocks noChangeArrowheads="1"/>
            </p:cNvSpPr>
            <p:nvPr/>
          </p:nvSpPr>
          <p:spPr bwMode="auto">
            <a:xfrm>
              <a:off x="1373938" y="3024130"/>
              <a:ext cx="900439" cy="49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defRPr/>
              </a:pPr>
              <a:r>
                <a:rPr lang="en-US" sz="1300" dirty="0">
                  <a:solidFill>
                    <a:prstClr val="black"/>
                  </a:solidFill>
                  <a:latin typeface="Arial Narrow" pitchFamily="34" charset="0"/>
                  <a:cs typeface="+mn-cs"/>
                </a:rPr>
                <a:t>Program</a:t>
              </a:r>
            </a:p>
            <a:p>
              <a:pPr algn="ctr" fontAlgn="auto">
                <a:spcBef>
                  <a:spcPts val="0"/>
                </a:spcBef>
                <a:spcAft>
                  <a:spcPts val="0"/>
                </a:spcAft>
                <a:defRPr/>
              </a:pPr>
              <a:r>
                <a:rPr lang="en-US" sz="1300" dirty="0">
                  <a:solidFill>
                    <a:prstClr val="black"/>
                  </a:solidFill>
                  <a:latin typeface="Arial Narrow" pitchFamily="34" charset="0"/>
                  <a:cs typeface="+mn-cs"/>
                </a:rPr>
                <a:t>Awareness</a:t>
              </a:r>
            </a:p>
          </p:txBody>
        </p:sp>
      </p:grpSp>
      <p:grpSp>
        <p:nvGrpSpPr>
          <p:cNvPr id="95242" name="Group 15">
            <a:extLst>
              <a:ext uri="{FF2B5EF4-FFF2-40B4-BE49-F238E27FC236}">
                <a16:creationId xmlns:a16="http://schemas.microsoft.com/office/drawing/2014/main" id="{2CD2F142-1395-4AC3-B47F-327FA126FD67}"/>
              </a:ext>
            </a:extLst>
          </p:cNvPr>
          <p:cNvGrpSpPr>
            <a:grpSpLocks/>
          </p:cNvGrpSpPr>
          <p:nvPr/>
        </p:nvGrpSpPr>
        <p:grpSpPr bwMode="auto">
          <a:xfrm>
            <a:off x="3024188" y="2662238"/>
            <a:ext cx="850900" cy="569912"/>
            <a:chOff x="1398401" y="2984474"/>
            <a:chExt cx="851514" cy="569466"/>
          </a:xfrm>
        </p:grpSpPr>
        <p:sp>
          <p:nvSpPr>
            <p:cNvPr id="17" name="AutoShape 10">
              <a:extLst>
                <a:ext uri="{FF2B5EF4-FFF2-40B4-BE49-F238E27FC236}">
                  <a16:creationId xmlns:a16="http://schemas.microsoft.com/office/drawing/2014/main" id="{3EE71B5D-7329-4987-B136-F2ED6398925E}"/>
                </a:ext>
              </a:extLst>
            </p:cNvPr>
            <p:cNvSpPr>
              <a:spLocks noChangeArrowheads="1"/>
            </p:cNvSpPr>
            <p:nvPr/>
          </p:nvSpPr>
          <p:spPr bwMode="auto">
            <a:xfrm>
              <a:off x="1403166" y="2984474"/>
              <a:ext cx="841982" cy="569466"/>
            </a:xfrm>
            <a:prstGeom prst="roundRect">
              <a:avLst>
                <a:gd name="adj" fmla="val 16667"/>
              </a:avLst>
            </a:prstGeom>
            <a:solidFill>
              <a:schemeClr val="bg1"/>
            </a:solidFill>
            <a:ln w="19050">
              <a:solidFill>
                <a:srgbClr val="8A98B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sp>
          <p:nvSpPr>
            <p:cNvPr id="18" name="Text Box 40">
              <a:extLst>
                <a:ext uri="{FF2B5EF4-FFF2-40B4-BE49-F238E27FC236}">
                  <a16:creationId xmlns:a16="http://schemas.microsoft.com/office/drawing/2014/main" id="{53A83C51-E00F-4D99-A43D-80072E34E480}"/>
                </a:ext>
              </a:extLst>
            </p:cNvPr>
            <p:cNvSpPr txBox="1">
              <a:spLocks noChangeArrowheads="1"/>
            </p:cNvSpPr>
            <p:nvPr/>
          </p:nvSpPr>
          <p:spPr bwMode="auto">
            <a:xfrm>
              <a:off x="1398401" y="3024130"/>
              <a:ext cx="851514" cy="49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defRPr/>
              </a:pPr>
              <a:r>
                <a:rPr lang="en-US" sz="1300" dirty="0">
                  <a:solidFill>
                    <a:prstClr val="black"/>
                  </a:solidFill>
                  <a:latin typeface="Arial Narrow" pitchFamily="34" charset="0"/>
                  <a:cs typeface="+mn-cs"/>
                </a:rPr>
                <a:t>Team</a:t>
              </a:r>
            </a:p>
            <a:p>
              <a:pPr algn="ctr" fontAlgn="auto">
                <a:spcBef>
                  <a:spcPts val="0"/>
                </a:spcBef>
                <a:spcAft>
                  <a:spcPts val="0"/>
                </a:spcAft>
                <a:defRPr/>
              </a:pPr>
              <a:r>
                <a:rPr lang="en-US" sz="1300" dirty="0">
                  <a:solidFill>
                    <a:prstClr val="black"/>
                  </a:solidFill>
                  <a:latin typeface="Arial Narrow" pitchFamily="34" charset="0"/>
                  <a:cs typeface="+mn-cs"/>
                </a:rPr>
                <a:t>Formation</a:t>
              </a:r>
            </a:p>
          </p:txBody>
        </p:sp>
      </p:grpSp>
      <p:grpSp>
        <p:nvGrpSpPr>
          <p:cNvPr id="95243" name="Group 18">
            <a:extLst>
              <a:ext uri="{FF2B5EF4-FFF2-40B4-BE49-F238E27FC236}">
                <a16:creationId xmlns:a16="http://schemas.microsoft.com/office/drawing/2014/main" id="{EE5577AC-760C-4B13-A6C3-F5B58BE88A6B}"/>
              </a:ext>
            </a:extLst>
          </p:cNvPr>
          <p:cNvGrpSpPr>
            <a:grpSpLocks/>
          </p:cNvGrpSpPr>
          <p:nvPr/>
        </p:nvGrpSpPr>
        <p:grpSpPr bwMode="auto">
          <a:xfrm>
            <a:off x="3027363" y="3348038"/>
            <a:ext cx="879475" cy="569912"/>
            <a:chOff x="1383974" y="2984474"/>
            <a:chExt cx="880370" cy="569466"/>
          </a:xfrm>
        </p:grpSpPr>
        <p:sp>
          <p:nvSpPr>
            <p:cNvPr id="20" name="AutoShape 10">
              <a:extLst>
                <a:ext uri="{FF2B5EF4-FFF2-40B4-BE49-F238E27FC236}">
                  <a16:creationId xmlns:a16="http://schemas.microsoft.com/office/drawing/2014/main" id="{2925C0A4-7BC4-4758-8030-2880B228AB5E}"/>
                </a:ext>
              </a:extLst>
            </p:cNvPr>
            <p:cNvSpPr>
              <a:spLocks noChangeArrowheads="1"/>
            </p:cNvSpPr>
            <p:nvPr/>
          </p:nvSpPr>
          <p:spPr bwMode="auto">
            <a:xfrm>
              <a:off x="1403043" y="2984474"/>
              <a:ext cx="842231" cy="569466"/>
            </a:xfrm>
            <a:prstGeom prst="roundRect">
              <a:avLst>
                <a:gd name="adj" fmla="val 16667"/>
              </a:avLst>
            </a:prstGeom>
            <a:solidFill>
              <a:schemeClr val="bg1"/>
            </a:solidFill>
            <a:ln w="19050">
              <a:solidFill>
                <a:srgbClr val="8A98B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sp>
          <p:nvSpPr>
            <p:cNvPr id="21" name="Text Box 40">
              <a:extLst>
                <a:ext uri="{FF2B5EF4-FFF2-40B4-BE49-F238E27FC236}">
                  <a16:creationId xmlns:a16="http://schemas.microsoft.com/office/drawing/2014/main" id="{E81EFC70-A00C-48A7-BF2A-F6F281B3A707}"/>
                </a:ext>
              </a:extLst>
            </p:cNvPr>
            <p:cNvSpPr txBox="1">
              <a:spLocks noChangeArrowheads="1"/>
            </p:cNvSpPr>
            <p:nvPr/>
          </p:nvSpPr>
          <p:spPr bwMode="auto">
            <a:xfrm>
              <a:off x="1383974" y="3024130"/>
              <a:ext cx="880370" cy="49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defRPr/>
              </a:pPr>
              <a:r>
                <a:rPr lang="en-US" sz="1300" dirty="0">
                  <a:solidFill>
                    <a:prstClr val="black"/>
                  </a:solidFill>
                  <a:latin typeface="Arial Narrow" pitchFamily="34" charset="0"/>
                  <a:cs typeface="+mn-cs"/>
                </a:rPr>
                <a:t>Training</a:t>
              </a:r>
            </a:p>
            <a:p>
              <a:pPr algn="ctr" fontAlgn="auto">
                <a:spcBef>
                  <a:spcPts val="0"/>
                </a:spcBef>
                <a:spcAft>
                  <a:spcPts val="0"/>
                </a:spcAft>
                <a:defRPr/>
              </a:pPr>
              <a:r>
                <a:rPr lang="en-US" sz="1300" dirty="0">
                  <a:solidFill>
                    <a:prstClr val="black"/>
                  </a:solidFill>
                  <a:latin typeface="Arial Narrow" pitchFamily="34" charset="0"/>
                  <a:cs typeface="+mn-cs"/>
                </a:rPr>
                <a:t>Resources</a:t>
              </a:r>
            </a:p>
          </p:txBody>
        </p:sp>
      </p:grpSp>
      <p:grpSp>
        <p:nvGrpSpPr>
          <p:cNvPr id="95244" name="Group 21">
            <a:extLst>
              <a:ext uri="{FF2B5EF4-FFF2-40B4-BE49-F238E27FC236}">
                <a16:creationId xmlns:a16="http://schemas.microsoft.com/office/drawing/2014/main" id="{B83D2BCF-EEBD-41EC-A556-223569FE4D53}"/>
              </a:ext>
            </a:extLst>
          </p:cNvPr>
          <p:cNvGrpSpPr>
            <a:grpSpLocks/>
          </p:cNvGrpSpPr>
          <p:nvPr/>
        </p:nvGrpSpPr>
        <p:grpSpPr bwMode="auto">
          <a:xfrm>
            <a:off x="4084638" y="3354388"/>
            <a:ext cx="842962" cy="569912"/>
            <a:chOff x="1402432" y="2984474"/>
            <a:chExt cx="843451" cy="569466"/>
          </a:xfrm>
        </p:grpSpPr>
        <p:sp>
          <p:nvSpPr>
            <p:cNvPr id="23" name="AutoShape 10">
              <a:extLst>
                <a:ext uri="{FF2B5EF4-FFF2-40B4-BE49-F238E27FC236}">
                  <a16:creationId xmlns:a16="http://schemas.microsoft.com/office/drawing/2014/main" id="{3BDC142F-ACBF-481B-9CC6-0DD8D133C5BD}"/>
                </a:ext>
              </a:extLst>
            </p:cNvPr>
            <p:cNvSpPr>
              <a:spLocks noChangeArrowheads="1"/>
            </p:cNvSpPr>
            <p:nvPr/>
          </p:nvSpPr>
          <p:spPr bwMode="auto">
            <a:xfrm>
              <a:off x="1402432" y="2984474"/>
              <a:ext cx="843451" cy="569466"/>
            </a:xfrm>
            <a:prstGeom prst="roundRect">
              <a:avLst>
                <a:gd name="adj" fmla="val 16667"/>
              </a:avLst>
            </a:prstGeom>
            <a:solidFill>
              <a:schemeClr val="bg1"/>
            </a:solidFill>
            <a:ln w="19050">
              <a:solidFill>
                <a:srgbClr val="8A98B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sp>
          <p:nvSpPr>
            <p:cNvPr id="24" name="Text Box 40">
              <a:extLst>
                <a:ext uri="{FF2B5EF4-FFF2-40B4-BE49-F238E27FC236}">
                  <a16:creationId xmlns:a16="http://schemas.microsoft.com/office/drawing/2014/main" id="{B993F18F-9EFB-4F3A-B411-29C6B73FEA00}"/>
                </a:ext>
              </a:extLst>
            </p:cNvPr>
            <p:cNvSpPr txBox="1">
              <a:spLocks noChangeArrowheads="1"/>
            </p:cNvSpPr>
            <p:nvPr/>
          </p:nvSpPr>
          <p:spPr bwMode="auto">
            <a:xfrm>
              <a:off x="1426258" y="3024130"/>
              <a:ext cx="795799" cy="49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defRPr/>
              </a:pPr>
              <a:r>
                <a:rPr lang="en-US" sz="1300" dirty="0">
                  <a:solidFill>
                    <a:prstClr val="black"/>
                  </a:solidFill>
                  <a:latin typeface="Arial Narrow" pitchFamily="34" charset="0"/>
                  <a:cs typeface="+mn-cs"/>
                </a:rPr>
                <a:t>Training</a:t>
              </a:r>
            </a:p>
            <a:p>
              <a:pPr algn="ctr" fontAlgn="auto">
                <a:spcBef>
                  <a:spcPts val="0"/>
                </a:spcBef>
                <a:spcAft>
                  <a:spcPts val="0"/>
                </a:spcAft>
                <a:defRPr/>
              </a:pPr>
              <a:r>
                <a:rPr lang="en-US" sz="1300" dirty="0">
                  <a:solidFill>
                    <a:prstClr val="black"/>
                  </a:solidFill>
                  <a:latin typeface="Arial Narrow" pitchFamily="34" charset="0"/>
                  <a:cs typeface="+mn-cs"/>
                </a:rPr>
                <a:t>Webinars</a:t>
              </a:r>
            </a:p>
          </p:txBody>
        </p:sp>
      </p:grpSp>
      <p:sp>
        <p:nvSpPr>
          <p:cNvPr id="25" name="Text Box 42">
            <a:extLst>
              <a:ext uri="{FF2B5EF4-FFF2-40B4-BE49-F238E27FC236}">
                <a16:creationId xmlns:a16="http://schemas.microsoft.com/office/drawing/2014/main" id="{C8060899-DD3B-4965-85CE-88AFDE1A7ABD}"/>
              </a:ext>
            </a:extLst>
          </p:cNvPr>
          <p:cNvSpPr txBox="1">
            <a:spLocks noChangeArrowheads="1"/>
          </p:cNvSpPr>
          <p:nvPr/>
        </p:nvSpPr>
        <p:spPr bwMode="auto">
          <a:xfrm rot="-5400000">
            <a:off x="21432" y="3213894"/>
            <a:ext cx="10334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defRPr/>
            </a:pPr>
            <a:r>
              <a:rPr lang="en-US" sz="1300" dirty="0">
                <a:solidFill>
                  <a:prstClr val="black"/>
                </a:solidFill>
                <a:latin typeface="Arial Narrow" pitchFamily="34" charset="0"/>
                <a:cs typeface="+mn-cs"/>
              </a:rPr>
              <a:t>Open Source</a:t>
            </a:r>
          </a:p>
        </p:txBody>
      </p:sp>
      <p:sp>
        <p:nvSpPr>
          <p:cNvPr id="26" name="Text Box 40">
            <a:extLst>
              <a:ext uri="{FF2B5EF4-FFF2-40B4-BE49-F238E27FC236}">
                <a16:creationId xmlns:a16="http://schemas.microsoft.com/office/drawing/2014/main" id="{3C68BCBE-A0B9-4C64-AEC0-C218DD1E8BAF}"/>
              </a:ext>
            </a:extLst>
          </p:cNvPr>
          <p:cNvSpPr txBox="1">
            <a:spLocks noChangeArrowheads="1"/>
          </p:cNvSpPr>
          <p:nvPr/>
        </p:nvSpPr>
        <p:spPr bwMode="auto">
          <a:xfrm>
            <a:off x="3265488" y="2000250"/>
            <a:ext cx="255111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defRPr/>
            </a:pPr>
            <a:r>
              <a:rPr lang="en-US" sz="1300" dirty="0">
                <a:solidFill>
                  <a:prstClr val="black"/>
                </a:solidFill>
                <a:latin typeface="Arial Narrow" pitchFamily="34" charset="0"/>
                <a:cs typeface="+mn-cs"/>
              </a:rPr>
              <a:t>Membership, Registration and Login</a:t>
            </a:r>
          </a:p>
        </p:txBody>
      </p:sp>
      <p:grpSp>
        <p:nvGrpSpPr>
          <p:cNvPr id="95247" name="Group 27">
            <a:extLst>
              <a:ext uri="{FF2B5EF4-FFF2-40B4-BE49-F238E27FC236}">
                <a16:creationId xmlns:a16="http://schemas.microsoft.com/office/drawing/2014/main" id="{A40F8D9C-2686-4CFA-B848-0B3B26D3AE9B}"/>
              </a:ext>
            </a:extLst>
          </p:cNvPr>
          <p:cNvGrpSpPr>
            <a:grpSpLocks/>
          </p:cNvGrpSpPr>
          <p:nvPr/>
        </p:nvGrpSpPr>
        <p:grpSpPr bwMode="auto">
          <a:xfrm>
            <a:off x="6097588" y="2662238"/>
            <a:ext cx="844550" cy="569912"/>
            <a:chOff x="1402432" y="2984474"/>
            <a:chExt cx="843451" cy="569466"/>
          </a:xfrm>
        </p:grpSpPr>
        <p:sp>
          <p:nvSpPr>
            <p:cNvPr id="29" name="AutoShape 10">
              <a:extLst>
                <a:ext uri="{FF2B5EF4-FFF2-40B4-BE49-F238E27FC236}">
                  <a16:creationId xmlns:a16="http://schemas.microsoft.com/office/drawing/2014/main" id="{76B6C8CC-7FBC-4A4C-8609-621C7F544E08}"/>
                </a:ext>
              </a:extLst>
            </p:cNvPr>
            <p:cNvSpPr>
              <a:spLocks noChangeArrowheads="1"/>
            </p:cNvSpPr>
            <p:nvPr/>
          </p:nvSpPr>
          <p:spPr bwMode="auto">
            <a:xfrm>
              <a:off x="1402432" y="2984474"/>
              <a:ext cx="843451" cy="569466"/>
            </a:xfrm>
            <a:prstGeom prst="roundRect">
              <a:avLst>
                <a:gd name="adj" fmla="val 16667"/>
              </a:avLst>
            </a:prstGeom>
            <a:solidFill>
              <a:schemeClr val="bg1"/>
            </a:solidFill>
            <a:ln w="19050">
              <a:solidFill>
                <a:srgbClr val="8A98B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sp>
          <p:nvSpPr>
            <p:cNvPr id="30" name="Text Box 40">
              <a:extLst>
                <a:ext uri="{FF2B5EF4-FFF2-40B4-BE49-F238E27FC236}">
                  <a16:creationId xmlns:a16="http://schemas.microsoft.com/office/drawing/2014/main" id="{F6E72F64-CD64-470A-BEC8-244B2AC28824}"/>
                </a:ext>
              </a:extLst>
            </p:cNvPr>
            <p:cNvSpPr txBox="1">
              <a:spLocks noChangeArrowheads="1"/>
            </p:cNvSpPr>
            <p:nvPr/>
          </p:nvSpPr>
          <p:spPr bwMode="auto">
            <a:xfrm>
              <a:off x="1505485" y="3024130"/>
              <a:ext cx="637345" cy="291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defRPr/>
              </a:pPr>
              <a:r>
                <a:rPr lang="en-US" sz="1300" dirty="0">
                  <a:solidFill>
                    <a:prstClr val="black"/>
                  </a:solidFill>
                  <a:latin typeface="Arial Narrow" pitchFamily="34" charset="0"/>
                  <a:cs typeface="+mn-cs"/>
                </a:rPr>
                <a:t>Mentor</a:t>
              </a:r>
            </a:p>
          </p:txBody>
        </p:sp>
      </p:grpSp>
      <p:grpSp>
        <p:nvGrpSpPr>
          <p:cNvPr id="95248" name="Group 30">
            <a:extLst>
              <a:ext uri="{FF2B5EF4-FFF2-40B4-BE49-F238E27FC236}">
                <a16:creationId xmlns:a16="http://schemas.microsoft.com/office/drawing/2014/main" id="{6C08193D-25F7-4A1E-9EAC-D07121A76DD1}"/>
              </a:ext>
            </a:extLst>
          </p:cNvPr>
          <p:cNvGrpSpPr>
            <a:grpSpLocks/>
          </p:cNvGrpSpPr>
          <p:nvPr/>
        </p:nvGrpSpPr>
        <p:grpSpPr bwMode="auto">
          <a:xfrm>
            <a:off x="7119938" y="2671763"/>
            <a:ext cx="842962" cy="569912"/>
            <a:chOff x="1402432" y="2984474"/>
            <a:chExt cx="843451" cy="569466"/>
          </a:xfrm>
        </p:grpSpPr>
        <p:sp>
          <p:nvSpPr>
            <p:cNvPr id="32" name="AutoShape 10">
              <a:extLst>
                <a:ext uri="{FF2B5EF4-FFF2-40B4-BE49-F238E27FC236}">
                  <a16:creationId xmlns:a16="http://schemas.microsoft.com/office/drawing/2014/main" id="{D4E54612-717A-4785-880E-81B57334D4ED}"/>
                </a:ext>
              </a:extLst>
            </p:cNvPr>
            <p:cNvSpPr>
              <a:spLocks noChangeArrowheads="1"/>
            </p:cNvSpPr>
            <p:nvPr/>
          </p:nvSpPr>
          <p:spPr bwMode="auto">
            <a:xfrm>
              <a:off x="1402432" y="2984474"/>
              <a:ext cx="843451" cy="569466"/>
            </a:xfrm>
            <a:prstGeom prst="roundRect">
              <a:avLst>
                <a:gd name="adj" fmla="val 16667"/>
              </a:avLst>
            </a:prstGeom>
            <a:solidFill>
              <a:schemeClr val="bg1"/>
            </a:solidFill>
            <a:ln w="19050">
              <a:solidFill>
                <a:srgbClr val="8A98B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sp>
          <p:nvSpPr>
            <p:cNvPr id="33" name="Text Box 40">
              <a:extLst>
                <a:ext uri="{FF2B5EF4-FFF2-40B4-BE49-F238E27FC236}">
                  <a16:creationId xmlns:a16="http://schemas.microsoft.com/office/drawing/2014/main" id="{4297BEA2-C5D5-4FA4-8898-95485A6E7684}"/>
                </a:ext>
              </a:extLst>
            </p:cNvPr>
            <p:cNvSpPr txBox="1">
              <a:spLocks noChangeArrowheads="1"/>
            </p:cNvSpPr>
            <p:nvPr/>
          </p:nvSpPr>
          <p:spPr bwMode="auto">
            <a:xfrm>
              <a:off x="1481853" y="3024130"/>
              <a:ext cx="684609" cy="291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defRPr/>
              </a:pPr>
              <a:r>
                <a:rPr lang="en-US" sz="1300" dirty="0">
                  <a:solidFill>
                    <a:prstClr val="black"/>
                  </a:solidFill>
                  <a:latin typeface="Arial Narrow" pitchFamily="34" charset="0"/>
                  <a:cs typeface="+mn-cs"/>
                </a:rPr>
                <a:t>Experts</a:t>
              </a:r>
            </a:p>
          </p:txBody>
        </p:sp>
      </p:grpSp>
      <p:grpSp>
        <p:nvGrpSpPr>
          <p:cNvPr id="95249" name="Group 36">
            <a:extLst>
              <a:ext uri="{FF2B5EF4-FFF2-40B4-BE49-F238E27FC236}">
                <a16:creationId xmlns:a16="http://schemas.microsoft.com/office/drawing/2014/main" id="{BF9BA47E-3DFD-43FF-A882-E827E9FF02DD}"/>
              </a:ext>
            </a:extLst>
          </p:cNvPr>
          <p:cNvGrpSpPr>
            <a:grpSpLocks/>
          </p:cNvGrpSpPr>
          <p:nvPr/>
        </p:nvGrpSpPr>
        <p:grpSpPr bwMode="auto">
          <a:xfrm>
            <a:off x="2011363" y="3343275"/>
            <a:ext cx="981075" cy="568325"/>
            <a:chOff x="1333478" y="2984474"/>
            <a:chExt cx="981358" cy="569466"/>
          </a:xfrm>
        </p:grpSpPr>
        <p:sp>
          <p:nvSpPr>
            <p:cNvPr id="38" name="AutoShape 10">
              <a:extLst>
                <a:ext uri="{FF2B5EF4-FFF2-40B4-BE49-F238E27FC236}">
                  <a16:creationId xmlns:a16="http://schemas.microsoft.com/office/drawing/2014/main" id="{AD1CF368-6F31-414E-9585-7D20E9FBBF8D}"/>
                </a:ext>
              </a:extLst>
            </p:cNvPr>
            <p:cNvSpPr>
              <a:spLocks noChangeArrowheads="1"/>
            </p:cNvSpPr>
            <p:nvPr/>
          </p:nvSpPr>
          <p:spPr bwMode="auto">
            <a:xfrm>
              <a:off x="1401760" y="2984474"/>
              <a:ext cx="844794" cy="569466"/>
            </a:xfrm>
            <a:prstGeom prst="roundRect">
              <a:avLst>
                <a:gd name="adj" fmla="val 16667"/>
              </a:avLst>
            </a:prstGeom>
            <a:solidFill>
              <a:schemeClr val="bg1"/>
            </a:solidFill>
            <a:ln w="19050">
              <a:solidFill>
                <a:srgbClr val="8A98B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sp>
          <p:nvSpPr>
            <p:cNvPr id="39" name="Text Box 40">
              <a:extLst>
                <a:ext uri="{FF2B5EF4-FFF2-40B4-BE49-F238E27FC236}">
                  <a16:creationId xmlns:a16="http://schemas.microsoft.com/office/drawing/2014/main" id="{6641ABA0-F478-47C4-AC5C-06C46B21E305}"/>
                </a:ext>
              </a:extLst>
            </p:cNvPr>
            <p:cNvSpPr txBox="1">
              <a:spLocks noChangeArrowheads="1"/>
            </p:cNvSpPr>
            <p:nvPr/>
          </p:nvSpPr>
          <p:spPr bwMode="auto">
            <a:xfrm>
              <a:off x="1333478" y="3024242"/>
              <a:ext cx="981358" cy="49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defRPr/>
              </a:pPr>
              <a:r>
                <a:rPr lang="en-US" sz="1300" dirty="0">
                  <a:solidFill>
                    <a:prstClr val="black"/>
                  </a:solidFill>
                  <a:latin typeface="Arial Narrow" pitchFamily="34" charset="0"/>
                  <a:cs typeface="+mn-cs"/>
                </a:rPr>
                <a:t>Judging/</a:t>
              </a:r>
            </a:p>
            <a:p>
              <a:pPr algn="ctr" fontAlgn="auto">
                <a:spcBef>
                  <a:spcPts val="0"/>
                </a:spcBef>
                <a:spcAft>
                  <a:spcPts val="0"/>
                </a:spcAft>
                <a:defRPr/>
              </a:pPr>
              <a:r>
                <a:rPr lang="en-US" sz="1300" dirty="0">
                  <a:solidFill>
                    <a:prstClr val="black"/>
                  </a:solidFill>
                  <a:latin typeface="Arial Narrow" pitchFamily="34" charset="0"/>
                  <a:cs typeface="+mn-cs"/>
                </a:rPr>
                <a:t>Competition</a:t>
              </a:r>
            </a:p>
          </p:txBody>
        </p:sp>
      </p:grpSp>
      <p:grpSp>
        <p:nvGrpSpPr>
          <p:cNvPr id="95250" name="Group 39">
            <a:extLst>
              <a:ext uri="{FF2B5EF4-FFF2-40B4-BE49-F238E27FC236}">
                <a16:creationId xmlns:a16="http://schemas.microsoft.com/office/drawing/2014/main" id="{3218B1FD-E457-421B-9892-7ED042846846}"/>
              </a:ext>
            </a:extLst>
          </p:cNvPr>
          <p:cNvGrpSpPr>
            <a:grpSpLocks/>
          </p:cNvGrpSpPr>
          <p:nvPr/>
        </p:nvGrpSpPr>
        <p:grpSpPr bwMode="auto">
          <a:xfrm>
            <a:off x="5087938" y="2678113"/>
            <a:ext cx="850900" cy="569912"/>
            <a:chOff x="1399203" y="2984474"/>
            <a:chExt cx="849913" cy="569466"/>
          </a:xfrm>
        </p:grpSpPr>
        <p:sp>
          <p:nvSpPr>
            <p:cNvPr id="41" name="AutoShape 10">
              <a:extLst>
                <a:ext uri="{FF2B5EF4-FFF2-40B4-BE49-F238E27FC236}">
                  <a16:creationId xmlns:a16="http://schemas.microsoft.com/office/drawing/2014/main" id="{DD376917-0FDF-4A74-BBB5-0C4A578FB36F}"/>
                </a:ext>
              </a:extLst>
            </p:cNvPr>
            <p:cNvSpPr>
              <a:spLocks noChangeArrowheads="1"/>
            </p:cNvSpPr>
            <p:nvPr/>
          </p:nvSpPr>
          <p:spPr bwMode="auto">
            <a:xfrm>
              <a:off x="1402374" y="2984474"/>
              <a:ext cx="843570" cy="569466"/>
            </a:xfrm>
            <a:prstGeom prst="roundRect">
              <a:avLst>
                <a:gd name="adj" fmla="val 16667"/>
              </a:avLst>
            </a:prstGeom>
            <a:solidFill>
              <a:schemeClr val="bg1"/>
            </a:solidFill>
            <a:ln w="19050">
              <a:solidFill>
                <a:srgbClr val="8A98B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sp>
          <p:nvSpPr>
            <p:cNvPr id="42" name="Text Box 40">
              <a:extLst>
                <a:ext uri="{FF2B5EF4-FFF2-40B4-BE49-F238E27FC236}">
                  <a16:creationId xmlns:a16="http://schemas.microsoft.com/office/drawing/2014/main" id="{D624D5CA-65E2-4450-B65E-BB883E974BE6}"/>
                </a:ext>
              </a:extLst>
            </p:cNvPr>
            <p:cNvSpPr txBox="1">
              <a:spLocks noChangeArrowheads="1"/>
            </p:cNvSpPr>
            <p:nvPr/>
          </p:nvSpPr>
          <p:spPr bwMode="auto">
            <a:xfrm>
              <a:off x="1399203" y="3024130"/>
              <a:ext cx="849913" cy="291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defRPr/>
              </a:pPr>
              <a:r>
                <a:rPr lang="en-US" sz="1300" dirty="0">
                  <a:solidFill>
                    <a:prstClr val="black"/>
                  </a:solidFill>
                  <a:latin typeface="Arial Narrow" pitchFamily="34" charset="0"/>
                  <a:cs typeface="+mn-cs"/>
                </a:rPr>
                <a:t>Showcase</a:t>
              </a:r>
            </a:p>
          </p:txBody>
        </p:sp>
      </p:grpSp>
      <p:grpSp>
        <p:nvGrpSpPr>
          <p:cNvPr id="95251" name="Group 42">
            <a:extLst>
              <a:ext uri="{FF2B5EF4-FFF2-40B4-BE49-F238E27FC236}">
                <a16:creationId xmlns:a16="http://schemas.microsoft.com/office/drawing/2014/main" id="{8AC2E110-F480-4648-8BA0-436141555AAF}"/>
              </a:ext>
            </a:extLst>
          </p:cNvPr>
          <p:cNvGrpSpPr>
            <a:grpSpLocks/>
          </p:cNvGrpSpPr>
          <p:nvPr/>
        </p:nvGrpSpPr>
        <p:grpSpPr bwMode="auto">
          <a:xfrm>
            <a:off x="3973513" y="2662238"/>
            <a:ext cx="1065212" cy="569912"/>
            <a:chOff x="1291803" y="2984474"/>
            <a:chExt cx="1064714" cy="569466"/>
          </a:xfrm>
        </p:grpSpPr>
        <p:sp>
          <p:nvSpPr>
            <p:cNvPr id="44" name="AutoShape 10">
              <a:extLst>
                <a:ext uri="{FF2B5EF4-FFF2-40B4-BE49-F238E27FC236}">
                  <a16:creationId xmlns:a16="http://schemas.microsoft.com/office/drawing/2014/main" id="{B95472F4-1310-478F-ACD4-DA05C2059C8D}"/>
                </a:ext>
              </a:extLst>
            </p:cNvPr>
            <p:cNvSpPr>
              <a:spLocks noChangeArrowheads="1"/>
            </p:cNvSpPr>
            <p:nvPr/>
          </p:nvSpPr>
          <p:spPr bwMode="auto">
            <a:xfrm>
              <a:off x="1402876" y="2984474"/>
              <a:ext cx="842568" cy="569466"/>
            </a:xfrm>
            <a:prstGeom prst="roundRect">
              <a:avLst>
                <a:gd name="adj" fmla="val 16667"/>
              </a:avLst>
            </a:prstGeom>
            <a:solidFill>
              <a:schemeClr val="bg1"/>
            </a:solidFill>
            <a:ln w="19050">
              <a:solidFill>
                <a:srgbClr val="8A98B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sp>
          <p:nvSpPr>
            <p:cNvPr id="45" name="Text Box 40">
              <a:extLst>
                <a:ext uri="{FF2B5EF4-FFF2-40B4-BE49-F238E27FC236}">
                  <a16:creationId xmlns:a16="http://schemas.microsoft.com/office/drawing/2014/main" id="{EB31045B-BE65-41C8-BCD5-8E68BCC79589}"/>
                </a:ext>
              </a:extLst>
            </p:cNvPr>
            <p:cNvSpPr txBox="1">
              <a:spLocks noChangeArrowheads="1"/>
            </p:cNvSpPr>
            <p:nvPr/>
          </p:nvSpPr>
          <p:spPr bwMode="auto">
            <a:xfrm>
              <a:off x="1291803" y="3024130"/>
              <a:ext cx="1064714" cy="49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defRPr/>
              </a:pPr>
              <a:r>
                <a:rPr lang="en-US" sz="1300" dirty="0">
                  <a:solidFill>
                    <a:prstClr val="black"/>
                  </a:solidFill>
                  <a:latin typeface="Arial Narrow" pitchFamily="34" charset="0"/>
                  <a:cs typeface="+mn-cs"/>
                </a:rPr>
                <a:t>Team</a:t>
              </a:r>
            </a:p>
            <a:p>
              <a:pPr algn="ctr" fontAlgn="auto">
                <a:spcBef>
                  <a:spcPts val="0"/>
                </a:spcBef>
                <a:spcAft>
                  <a:spcPts val="0"/>
                </a:spcAft>
                <a:defRPr/>
              </a:pPr>
              <a:r>
                <a:rPr lang="en-US" sz="1300" dirty="0">
                  <a:solidFill>
                    <a:prstClr val="black"/>
                  </a:solidFill>
                  <a:latin typeface="Arial Narrow" pitchFamily="34" charset="0"/>
                  <a:cs typeface="+mn-cs"/>
                </a:rPr>
                <a:t>Collaboration</a:t>
              </a:r>
            </a:p>
          </p:txBody>
        </p:sp>
      </p:grpSp>
      <p:grpSp>
        <p:nvGrpSpPr>
          <p:cNvPr id="46" name="Group 45">
            <a:extLst>
              <a:ext uri="{FF2B5EF4-FFF2-40B4-BE49-F238E27FC236}">
                <a16:creationId xmlns:a16="http://schemas.microsoft.com/office/drawing/2014/main" id="{D83202BA-8CD4-42D2-AEA5-5E86CF8A7B6A}"/>
              </a:ext>
            </a:extLst>
          </p:cNvPr>
          <p:cNvGrpSpPr/>
          <p:nvPr/>
        </p:nvGrpSpPr>
        <p:grpSpPr>
          <a:xfrm>
            <a:off x="3045231" y="4033380"/>
            <a:ext cx="843451" cy="569466"/>
            <a:chOff x="1402432" y="2984474"/>
            <a:chExt cx="843451" cy="569466"/>
          </a:xfrm>
          <a:solidFill>
            <a:srgbClr val="FFFF00"/>
          </a:solidFill>
        </p:grpSpPr>
        <p:sp>
          <p:nvSpPr>
            <p:cNvPr id="47" name="AutoShape 10">
              <a:extLst>
                <a:ext uri="{FF2B5EF4-FFF2-40B4-BE49-F238E27FC236}">
                  <a16:creationId xmlns:a16="http://schemas.microsoft.com/office/drawing/2014/main" id="{D52E0A4C-36E1-4201-88C9-9CB78033335B}"/>
                </a:ext>
              </a:extLst>
            </p:cNvPr>
            <p:cNvSpPr>
              <a:spLocks noChangeArrowheads="1"/>
            </p:cNvSpPr>
            <p:nvPr/>
          </p:nvSpPr>
          <p:spPr bwMode="auto">
            <a:xfrm>
              <a:off x="1402432" y="2984474"/>
              <a:ext cx="843451" cy="569466"/>
            </a:xfrm>
            <a:prstGeom prst="roundRect">
              <a:avLst>
                <a:gd name="adj" fmla="val 16667"/>
              </a:avLst>
            </a:prstGeom>
            <a:grpFill/>
            <a:ln w="19050">
              <a:solidFill>
                <a:srgbClr val="8A98B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sp>
          <p:nvSpPr>
            <p:cNvPr id="48" name="Text Box 40">
              <a:extLst>
                <a:ext uri="{FF2B5EF4-FFF2-40B4-BE49-F238E27FC236}">
                  <a16:creationId xmlns:a16="http://schemas.microsoft.com/office/drawing/2014/main" id="{7D416599-7487-4CDC-A5F2-4C2040366959}"/>
                </a:ext>
              </a:extLst>
            </p:cNvPr>
            <p:cNvSpPr txBox="1">
              <a:spLocks noChangeArrowheads="1"/>
            </p:cNvSpPr>
            <p:nvPr/>
          </p:nvSpPr>
          <p:spPr bwMode="auto">
            <a:xfrm>
              <a:off x="1458513" y="3024404"/>
              <a:ext cx="731290" cy="49244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defRPr/>
              </a:pPr>
              <a:r>
                <a:rPr lang="en-US" sz="1300" dirty="0">
                  <a:solidFill>
                    <a:prstClr val="black"/>
                  </a:solidFill>
                  <a:latin typeface="Arial Narrow" pitchFamily="34" charset="0"/>
                  <a:cs typeface="+mn-cs"/>
                </a:rPr>
                <a:t>Digital</a:t>
              </a:r>
            </a:p>
            <a:p>
              <a:pPr algn="ctr" fontAlgn="auto">
                <a:spcBef>
                  <a:spcPts val="0"/>
                </a:spcBef>
                <a:spcAft>
                  <a:spcPts val="0"/>
                </a:spcAft>
                <a:defRPr/>
              </a:pPr>
              <a:r>
                <a:rPr lang="en-US" sz="1300" dirty="0">
                  <a:solidFill>
                    <a:prstClr val="black"/>
                  </a:solidFill>
                  <a:latin typeface="Arial Narrow" pitchFamily="34" charset="0"/>
                  <a:cs typeface="+mn-cs"/>
                </a:rPr>
                <a:t>Badging</a:t>
              </a:r>
            </a:p>
          </p:txBody>
        </p:sp>
      </p:grpSp>
      <p:grpSp>
        <p:nvGrpSpPr>
          <p:cNvPr id="49" name="Group 48">
            <a:extLst>
              <a:ext uri="{FF2B5EF4-FFF2-40B4-BE49-F238E27FC236}">
                <a16:creationId xmlns:a16="http://schemas.microsoft.com/office/drawing/2014/main" id="{86137608-6241-4359-A8AB-6D0AAC6D02AC}"/>
              </a:ext>
            </a:extLst>
          </p:cNvPr>
          <p:cNvGrpSpPr/>
          <p:nvPr/>
        </p:nvGrpSpPr>
        <p:grpSpPr>
          <a:xfrm>
            <a:off x="4006646" y="4037147"/>
            <a:ext cx="1010213" cy="569466"/>
            <a:chOff x="1319054" y="2984474"/>
            <a:chExt cx="1010213" cy="569466"/>
          </a:xfrm>
          <a:solidFill>
            <a:srgbClr val="FFFF00"/>
          </a:solidFill>
        </p:grpSpPr>
        <p:sp>
          <p:nvSpPr>
            <p:cNvPr id="50" name="AutoShape 10">
              <a:extLst>
                <a:ext uri="{FF2B5EF4-FFF2-40B4-BE49-F238E27FC236}">
                  <a16:creationId xmlns:a16="http://schemas.microsoft.com/office/drawing/2014/main" id="{00BAC9B5-B192-4849-B3AE-1F4E860A4C59}"/>
                </a:ext>
              </a:extLst>
            </p:cNvPr>
            <p:cNvSpPr>
              <a:spLocks noChangeArrowheads="1"/>
            </p:cNvSpPr>
            <p:nvPr/>
          </p:nvSpPr>
          <p:spPr bwMode="auto">
            <a:xfrm>
              <a:off x="1402432" y="2984474"/>
              <a:ext cx="843451" cy="569466"/>
            </a:xfrm>
            <a:prstGeom prst="roundRect">
              <a:avLst>
                <a:gd name="adj" fmla="val 16667"/>
              </a:avLst>
            </a:prstGeom>
            <a:grpFill/>
            <a:ln w="19050">
              <a:solidFill>
                <a:srgbClr val="8A98B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sp>
          <p:nvSpPr>
            <p:cNvPr id="51" name="Text Box 40">
              <a:extLst>
                <a:ext uri="{FF2B5EF4-FFF2-40B4-BE49-F238E27FC236}">
                  <a16:creationId xmlns:a16="http://schemas.microsoft.com/office/drawing/2014/main" id="{4ADC6F3E-6530-4172-8D02-0B42F93215B3}"/>
                </a:ext>
              </a:extLst>
            </p:cNvPr>
            <p:cNvSpPr txBox="1">
              <a:spLocks noChangeArrowheads="1"/>
            </p:cNvSpPr>
            <p:nvPr/>
          </p:nvSpPr>
          <p:spPr bwMode="auto">
            <a:xfrm>
              <a:off x="1319054" y="3024404"/>
              <a:ext cx="1010213" cy="29238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defRPr/>
              </a:pPr>
              <a:r>
                <a:rPr lang="en-US" sz="1300" dirty="0">
                  <a:solidFill>
                    <a:prstClr val="black"/>
                  </a:solidFill>
                  <a:latin typeface="Arial Narrow" pitchFamily="34" charset="0"/>
                  <a:cs typeface="+mn-cs"/>
                </a:rPr>
                <a:t>Gamification</a:t>
              </a:r>
            </a:p>
          </p:txBody>
        </p:sp>
      </p:grpSp>
      <p:grpSp>
        <p:nvGrpSpPr>
          <p:cNvPr id="95254" name="Group 51">
            <a:extLst>
              <a:ext uri="{FF2B5EF4-FFF2-40B4-BE49-F238E27FC236}">
                <a16:creationId xmlns:a16="http://schemas.microsoft.com/office/drawing/2014/main" id="{D99717E4-F5CB-4A6B-B6C9-8F3CDE21EC81}"/>
              </a:ext>
            </a:extLst>
          </p:cNvPr>
          <p:cNvGrpSpPr>
            <a:grpSpLocks/>
          </p:cNvGrpSpPr>
          <p:nvPr/>
        </p:nvGrpSpPr>
        <p:grpSpPr bwMode="auto">
          <a:xfrm>
            <a:off x="7116763" y="3354388"/>
            <a:ext cx="844550" cy="569912"/>
            <a:chOff x="1402432" y="2984474"/>
            <a:chExt cx="843451" cy="569466"/>
          </a:xfrm>
        </p:grpSpPr>
        <p:sp>
          <p:nvSpPr>
            <p:cNvPr id="53" name="AutoShape 10">
              <a:extLst>
                <a:ext uri="{FF2B5EF4-FFF2-40B4-BE49-F238E27FC236}">
                  <a16:creationId xmlns:a16="http://schemas.microsoft.com/office/drawing/2014/main" id="{0CDB134F-C62B-4E2F-AE1E-9C21684DEFF9}"/>
                </a:ext>
              </a:extLst>
            </p:cNvPr>
            <p:cNvSpPr>
              <a:spLocks noChangeArrowheads="1"/>
            </p:cNvSpPr>
            <p:nvPr/>
          </p:nvSpPr>
          <p:spPr bwMode="auto">
            <a:xfrm>
              <a:off x="1402432" y="2984474"/>
              <a:ext cx="843451" cy="569466"/>
            </a:xfrm>
            <a:prstGeom prst="roundRect">
              <a:avLst>
                <a:gd name="adj" fmla="val 16667"/>
              </a:avLst>
            </a:prstGeom>
            <a:solidFill>
              <a:schemeClr val="bg1"/>
            </a:solidFill>
            <a:ln w="19050">
              <a:solidFill>
                <a:srgbClr val="8A98B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sp>
          <p:nvSpPr>
            <p:cNvPr id="54" name="Text Box 40">
              <a:extLst>
                <a:ext uri="{FF2B5EF4-FFF2-40B4-BE49-F238E27FC236}">
                  <a16:creationId xmlns:a16="http://schemas.microsoft.com/office/drawing/2014/main" id="{0ECEA5D8-9069-4272-9D1D-171CB4D8D1F6}"/>
                </a:ext>
              </a:extLst>
            </p:cNvPr>
            <p:cNvSpPr txBox="1">
              <a:spLocks noChangeArrowheads="1"/>
            </p:cNvSpPr>
            <p:nvPr/>
          </p:nvSpPr>
          <p:spPr bwMode="auto">
            <a:xfrm>
              <a:off x="1423042" y="3024130"/>
              <a:ext cx="802230" cy="49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defRPr/>
              </a:pPr>
              <a:r>
                <a:rPr lang="en-US" sz="1300" dirty="0">
                  <a:solidFill>
                    <a:prstClr val="black"/>
                  </a:solidFill>
                  <a:latin typeface="Arial Narrow" pitchFamily="34" charset="0"/>
                  <a:cs typeface="+mn-cs"/>
                </a:rPr>
                <a:t>Technical</a:t>
              </a:r>
            </a:p>
            <a:p>
              <a:pPr algn="ctr" fontAlgn="auto">
                <a:spcBef>
                  <a:spcPts val="0"/>
                </a:spcBef>
                <a:spcAft>
                  <a:spcPts val="0"/>
                </a:spcAft>
                <a:defRPr/>
              </a:pPr>
              <a:r>
                <a:rPr lang="en-US" sz="1300" dirty="0">
                  <a:solidFill>
                    <a:prstClr val="black"/>
                  </a:solidFill>
                  <a:latin typeface="Arial Narrow" pitchFamily="34" charset="0"/>
                  <a:cs typeface="+mn-cs"/>
                </a:rPr>
                <a:t>Support</a:t>
              </a:r>
            </a:p>
          </p:txBody>
        </p:sp>
      </p:grpSp>
      <p:sp>
        <p:nvSpPr>
          <p:cNvPr id="55" name="AutoShape 8">
            <a:extLst>
              <a:ext uri="{FF2B5EF4-FFF2-40B4-BE49-F238E27FC236}">
                <a16:creationId xmlns:a16="http://schemas.microsoft.com/office/drawing/2014/main" id="{576FF9A3-D1DB-49D7-8D87-33DF26A8559F}"/>
              </a:ext>
            </a:extLst>
          </p:cNvPr>
          <p:cNvSpPr>
            <a:spLocks noChangeArrowheads="1"/>
          </p:cNvSpPr>
          <p:nvPr/>
        </p:nvSpPr>
        <p:spPr bwMode="auto">
          <a:xfrm>
            <a:off x="858838" y="1973263"/>
            <a:ext cx="395287" cy="2787650"/>
          </a:xfrm>
          <a:prstGeom prst="roundRect">
            <a:avLst>
              <a:gd name="adj" fmla="val 16667"/>
            </a:avLst>
          </a:prstGeom>
          <a:gradFill rotWithShape="1">
            <a:gsLst>
              <a:gs pos="0">
                <a:srgbClr val="C5CBDF"/>
              </a:gs>
              <a:gs pos="50000">
                <a:srgbClr val="F0F1F6"/>
              </a:gs>
              <a:gs pos="100000">
                <a:srgbClr val="C5CBDF"/>
              </a:gs>
            </a:gsLst>
            <a:lin ang="0" scaled="1"/>
          </a:gradFill>
          <a:ln w="6350">
            <a:solidFill>
              <a:srgbClr val="8A98B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sp>
        <p:nvSpPr>
          <p:cNvPr id="56" name="Text Box 42">
            <a:extLst>
              <a:ext uri="{FF2B5EF4-FFF2-40B4-BE49-F238E27FC236}">
                <a16:creationId xmlns:a16="http://schemas.microsoft.com/office/drawing/2014/main" id="{73BFF20D-3956-4B26-8CFC-692289578D48}"/>
              </a:ext>
            </a:extLst>
          </p:cNvPr>
          <p:cNvSpPr txBox="1">
            <a:spLocks noChangeArrowheads="1"/>
          </p:cNvSpPr>
          <p:nvPr/>
        </p:nvSpPr>
        <p:spPr bwMode="auto">
          <a:xfrm rot="-5400000">
            <a:off x="218281" y="3231357"/>
            <a:ext cx="1655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defRPr/>
            </a:pPr>
            <a:r>
              <a:rPr lang="en-US" sz="1300" dirty="0">
                <a:solidFill>
                  <a:prstClr val="black"/>
                </a:solidFill>
                <a:latin typeface="Arial Narrow" pitchFamily="34" charset="0"/>
                <a:cs typeface="+mn-cs"/>
              </a:rPr>
              <a:t>Mobile Device Support</a:t>
            </a:r>
          </a:p>
        </p:txBody>
      </p:sp>
      <p:sp>
        <p:nvSpPr>
          <p:cNvPr id="57" name="AutoShape 8">
            <a:extLst>
              <a:ext uri="{FF2B5EF4-FFF2-40B4-BE49-F238E27FC236}">
                <a16:creationId xmlns:a16="http://schemas.microsoft.com/office/drawing/2014/main" id="{4AC75EAE-FB8E-4B5F-8438-262BD7C2B560}"/>
              </a:ext>
            </a:extLst>
          </p:cNvPr>
          <p:cNvSpPr>
            <a:spLocks noChangeArrowheads="1"/>
          </p:cNvSpPr>
          <p:nvPr/>
        </p:nvSpPr>
        <p:spPr bwMode="auto">
          <a:xfrm>
            <a:off x="1347788" y="1973263"/>
            <a:ext cx="396875" cy="2787650"/>
          </a:xfrm>
          <a:prstGeom prst="roundRect">
            <a:avLst>
              <a:gd name="adj" fmla="val 16667"/>
            </a:avLst>
          </a:prstGeom>
          <a:gradFill rotWithShape="1">
            <a:gsLst>
              <a:gs pos="0">
                <a:srgbClr val="C5CBDF"/>
              </a:gs>
              <a:gs pos="50000">
                <a:srgbClr val="F0F1F6"/>
              </a:gs>
              <a:gs pos="100000">
                <a:srgbClr val="C5CBDF"/>
              </a:gs>
            </a:gsLst>
            <a:lin ang="0" scaled="1"/>
          </a:gradFill>
          <a:ln w="6350">
            <a:solidFill>
              <a:srgbClr val="8A98B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sp>
        <p:nvSpPr>
          <p:cNvPr id="58" name="Text Box 42">
            <a:extLst>
              <a:ext uri="{FF2B5EF4-FFF2-40B4-BE49-F238E27FC236}">
                <a16:creationId xmlns:a16="http://schemas.microsoft.com/office/drawing/2014/main" id="{F121F329-76FC-46FE-A701-A53E36C8847E}"/>
              </a:ext>
            </a:extLst>
          </p:cNvPr>
          <p:cNvSpPr txBox="1">
            <a:spLocks noChangeArrowheads="1"/>
          </p:cNvSpPr>
          <p:nvPr/>
        </p:nvSpPr>
        <p:spPr bwMode="auto">
          <a:xfrm rot="-5400000">
            <a:off x="969169" y="3231357"/>
            <a:ext cx="1131887"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defRPr/>
            </a:pPr>
            <a:r>
              <a:rPr lang="en-US" sz="1300" dirty="0">
                <a:solidFill>
                  <a:prstClr val="black"/>
                </a:solidFill>
                <a:latin typeface="Arial Narrow" pitchFamily="34" charset="0"/>
                <a:cs typeface="+mn-cs"/>
              </a:rPr>
              <a:t>Search Engine</a:t>
            </a:r>
          </a:p>
        </p:txBody>
      </p:sp>
      <p:grpSp>
        <p:nvGrpSpPr>
          <p:cNvPr id="95259" name="Group 60">
            <a:extLst>
              <a:ext uri="{FF2B5EF4-FFF2-40B4-BE49-F238E27FC236}">
                <a16:creationId xmlns:a16="http://schemas.microsoft.com/office/drawing/2014/main" id="{F22F07C5-C002-4965-AFF3-7FBFE6EEAA2F}"/>
              </a:ext>
            </a:extLst>
          </p:cNvPr>
          <p:cNvGrpSpPr>
            <a:grpSpLocks/>
          </p:cNvGrpSpPr>
          <p:nvPr/>
        </p:nvGrpSpPr>
        <p:grpSpPr bwMode="auto">
          <a:xfrm>
            <a:off x="6027738" y="3359150"/>
            <a:ext cx="1025525" cy="569913"/>
            <a:chOff x="1311842" y="2984474"/>
            <a:chExt cx="1024639" cy="569466"/>
          </a:xfrm>
        </p:grpSpPr>
        <p:sp>
          <p:nvSpPr>
            <p:cNvPr id="62" name="AutoShape 10">
              <a:extLst>
                <a:ext uri="{FF2B5EF4-FFF2-40B4-BE49-F238E27FC236}">
                  <a16:creationId xmlns:a16="http://schemas.microsoft.com/office/drawing/2014/main" id="{63DAB82A-EDE4-495F-924D-F5AF9771E846}"/>
                </a:ext>
              </a:extLst>
            </p:cNvPr>
            <p:cNvSpPr>
              <a:spLocks noChangeArrowheads="1"/>
            </p:cNvSpPr>
            <p:nvPr/>
          </p:nvSpPr>
          <p:spPr bwMode="auto">
            <a:xfrm>
              <a:off x="1402251" y="2984474"/>
              <a:ext cx="843820" cy="569466"/>
            </a:xfrm>
            <a:prstGeom prst="roundRect">
              <a:avLst>
                <a:gd name="adj" fmla="val 16667"/>
              </a:avLst>
            </a:prstGeom>
            <a:solidFill>
              <a:schemeClr val="bg1"/>
            </a:solidFill>
            <a:ln w="19050">
              <a:solidFill>
                <a:srgbClr val="8A98B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sp>
          <p:nvSpPr>
            <p:cNvPr id="63" name="Text Box 40">
              <a:extLst>
                <a:ext uri="{FF2B5EF4-FFF2-40B4-BE49-F238E27FC236}">
                  <a16:creationId xmlns:a16="http://schemas.microsoft.com/office/drawing/2014/main" id="{7E84AC46-547B-4A42-8998-9821830090AD}"/>
                </a:ext>
              </a:extLst>
            </p:cNvPr>
            <p:cNvSpPr txBox="1">
              <a:spLocks noChangeArrowheads="1"/>
            </p:cNvSpPr>
            <p:nvPr/>
          </p:nvSpPr>
          <p:spPr bwMode="auto">
            <a:xfrm>
              <a:off x="1311842" y="3024131"/>
              <a:ext cx="1024639" cy="26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defRPr/>
              </a:pPr>
              <a:r>
                <a:rPr lang="en-US" sz="1100" dirty="0">
                  <a:solidFill>
                    <a:prstClr val="black"/>
                  </a:solidFill>
                  <a:latin typeface="Arial Narrow" pitchFamily="34" charset="0"/>
                  <a:cs typeface="+mn-cs"/>
                </a:rPr>
                <a:t>Announcement</a:t>
              </a:r>
            </a:p>
          </p:txBody>
        </p:sp>
      </p:grpSp>
      <p:grpSp>
        <p:nvGrpSpPr>
          <p:cNvPr id="64" name="Group 63">
            <a:extLst>
              <a:ext uri="{FF2B5EF4-FFF2-40B4-BE49-F238E27FC236}">
                <a16:creationId xmlns:a16="http://schemas.microsoft.com/office/drawing/2014/main" id="{E9785F0C-1C42-4622-B40C-6AE83D0F307E}"/>
              </a:ext>
            </a:extLst>
          </p:cNvPr>
          <p:cNvGrpSpPr/>
          <p:nvPr/>
        </p:nvGrpSpPr>
        <p:grpSpPr>
          <a:xfrm>
            <a:off x="5102064" y="4033379"/>
            <a:ext cx="843451" cy="569466"/>
            <a:chOff x="1402432" y="2984474"/>
            <a:chExt cx="843451" cy="569466"/>
          </a:xfrm>
          <a:solidFill>
            <a:srgbClr val="FFFF00"/>
          </a:solidFill>
        </p:grpSpPr>
        <p:sp>
          <p:nvSpPr>
            <p:cNvPr id="65" name="AutoShape 10">
              <a:extLst>
                <a:ext uri="{FF2B5EF4-FFF2-40B4-BE49-F238E27FC236}">
                  <a16:creationId xmlns:a16="http://schemas.microsoft.com/office/drawing/2014/main" id="{2EE26668-9C05-44A3-9774-9335C08F1C24}"/>
                </a:ext>
              </a:extLst>
            </p:cNvPr>
            <p:cNvSpPr>
              <a:spLocks noChangeArrowheads="1"/>
            </p:cNvSpPr>
            <p:nvPr/>
          </p:nvSpPr>
          <p:spPr bwMode="auto">
            <a:xfrm>
              <a:off x="1402432" y="2984474"/>
              <a:ext cx="843451" cy="569466"/>
            </a:xfrm>
            <a:prstGeom prst="roundRect">
              <a:avLst>
                <a:gd name="adj" fmla="val 16667"/>
              </a:avLst>
            </a:prstGeom>
            <a:grpFill/>
            <a:ln w="19050">
              <a:solidFill>
                <a:srgbClr val="8A98B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sp>
          <p:nvSpPr>
            <p:cNvPr id="66" name="Text Box 40">
              <a:extLst>
                <a:ext uri="{FF2B5EF4-FFF2-40B4-BE49-F238E27FC236}">
                  <a16:creationId xmlns:a16="http://schemas.microsoft.com/office/drawing/2014/main" id="{305F4A6A-FE78-4DD3-A66F-E27F443727D1}"/>
                </a:ext>
              </a:extLst>
            </p:cNvPr>
            <p:cNvSpPr txBox="1">
              <a:spLocks noChangeArrowheads="1"/>
            </p:cNvSpPr>
            <p:nvPr/>
          </p:nvSpPr>
          <p:spPr bwMode="auto">
            <a:xfrm>
              <a:off x="1587558" y="3024404"/>
              <a:ext cx="473206" cy="2923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defRPr/>
              </a:pPr>
              <a:r>
                <a:rPr lang="en-US" sz="1300" dirty="0">
                  <a:solidFill>
                    <a:prstClr val="black"/>
                  </a:solidFill>
                  <a:latin typeface="Arial Narrow" pitchFamily="34" charset="0"/>
                  <a:cs typeface="+mn-cs"/>
                </a:rPr>
                <a:t>LMS</a:t>
              </a:r>
            </a:p>
          </p:txBody>
        </p:sp>
      </p:grpSp>
      <p:grpSp>
        <p:nvGrpSpPr>
          <p:cNvPr id="95261" name="Group 66">
            <a:extLst>
              <a:ext uri="{FF2B5EF4-FFF2-40B4-BE49-F238E27FC236}">
                <a16:creationId xmlns:a16="http://schemas.microsoft.com/office/drawing/2014/main" id="{0CBAA1C2-2C9B-4365-81CA-4B0AC386A91D}"/>
              </a:ext>
            </a:extLst>
          </p:cNvPr>
          <p:cNvGrpSpPr>
            <a:grpSpLocks/>
          </p:cNvGrpSpPr>
          <p:nvPr/>
        </p:nvGrpSpPr>
        <p:grpSpPr bwMode="auto">
          <a:xfrm>
            <a:off x="5119688" y="3387725"/>
            <a:ext cx="844550" cy="569913"/>
            <a:chOff x="1402432" y="2984474"/>
            <a:chExt cx="843451" cy="569466"/>
          </a:xfrm>
        </p:grpSpPr>
        <p:sp>
          <p:nvSpPr>
            <p:cNvPr id="68" name="AutoShape 10">
              <a:extLst>
                <a:ext uri="{FF2B5EF4-FFF2-40B4-BE49-F238E27FC236}">
                  <a16:creationId xmlns:a16="http://schemas.microsoft.com/office/drawing/2014/main" id="{68108909-0C45-49EC-AC96-E113E6C60227}"/>
                </a:ext>
              </a:extLst>
            </p:cNvPr>
            <p:cNvSpPr>
              <a:spLocks noChangeArrowheads="1"/>
            </p:cNvSpPr>
            <p:nvPr/>
          </p:nvSpPr>
          <p:spPr bwMode="auto">
            <a:xfrm>
              <a:off x="1402432" y="2984474"/>
              <a:ext cx="843451" cy="569466"/>
            </a:xfrm>
            <a:prstGeom prst="roundRect">
              <a:avLst>
                <a:gd name="adj" fmla="val 16667"/>
              </a:avLst>
            </a:prstGeom>
            <a:solidFill>
              <a:schemeClr val="bg1"/>
            </a:solidFill>
            <a:ln w="19050">
              <a:solidFill>
                <a:srgbClr val="8A98B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sp>
          <p:nvSpPr>
            <p:cNvPr id="69" name="Text Box 40">
              <a:extLst>
                <a:ext uri="{FF2B5EF4-FFF2-40B4-BE49-F238E27FC236}">
                  <a16:creationId xmlns:a16="http://schemas.microsoft.com/office/drawing/2014/main" id="{7A5D6463-6258-4C40-B961-F2BA04B5A3C1}"/>
                </a:ext>
              </a:extLst>
            </p:cNvPr>
            <p:cNvSpPr txBox="1">
              <a:spLocks noChangeArrowheads="1"/>
            </p:cNvSpPr>
            <p:nvPr/>
          </p:nvSpPr>
          <p:spPr bwMode="auto">
            <a:xfrm>
              <a:off x="1421457" y="3024131"/>
              <a:ext cx="805401" cy="49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defRPr/>
              </a:pPr>
              <a:r>
                <a:rPr lang="en-US" sz="1300" dirty="0">
                  <a:solidFill>
                    <a:prstClr val="black"/>
                  </a:solidFill>
                  <a:latin typeface="Arial Narrow" pitchFamily="34" charset="0"/>
                  <a:cs typeface="+mn-cs"/>
                </a:rPr>
                <a:t>Calendar </a:t>
              </a:r>
            </a:p>
            <a:p>
              <a:pPr algn="ctr" fontAlgn="auto">
                <a:spcBef>
                  <a:spcPts val="0"/>
                </a:spcBef>
                <a:spcAft>
                  <a:spcPts val="0"/>
                </a:spcAft>
                <a:defRPr/>
              </a:pPr>
              <a:r>
                <a:rPr lang="en-US" sz="1300" dirty="0">
                  <a:solidFill>
                    <a:prstClr val="black"/>
                  </a:solidFill>
                  <a:latin typeface="Arial Narrow" pitchFamily="34" charset="0"/>
                  <a:cs typeface="+mn-cs"/>
                </a:rPr>
                <a:t>Event</a:t>
              </a:r>
            </a:p>
          </p:txBody>
        </p:sp>
      </p:grpSp>
      <p:grpSp>
        <p:nvGrpSpPr>
          <p:cNvPr id="70" name="Group 69">
            <a:extLst>
              <a:ext uri="{FF2B5EF4-FFF2-40B4-BE49-F238E27FC236}">
                <a16:creationId xmlns:a16="http://schemas.microsoft.com/office/drawing/2014/main" id="{AD38A93F-8138-4F90-AE56-A8B91AB292D2}"/>
              </a:ext>
            </a:extLst>
          </p:cNvPr>
          <p:cNvGrpSpPr/>
          <p:nvPr/>
        </p:nvGrpSpPr>
        <p:grpSpPr>
          <a:xfrm>
            <a:off x="6118828" y="4023416"/>
            <a:ext cx="843452" cy="569466"/>
            <a:chOff x="1402432" y="2984474"/>
            <a:chExt cx="843451" cy="569466"/>
          </a:xfrm>
          <a:solidFill>
            <a:schemeClr val="accent3"/>
          </a:solidFill>
        </p:grpSpPr>
        <p:sp>
          <p:nvSpPr>
            <p:cNvPr id="71" name="AutoShape 10">
              <a:extLst>
                <a:ext uri="{FF2B5EF4-FFF2-40B4-BE49-F238E27FC236}">
                  <a16:creationId xmlns:a16="http://schemas.microsoft.com/office/drawing/2014/main" id="{99813ECB-7A72-4CE5-8218-D2250FB63611}"/>
                </a:ext>
              </a:extLst>
            </p:cNvPr>
            <p:cNvSpPr>
              <a:spLocks noChangeArrowheads="1"/>
            </p:cNvSpPr>
            <p:nvPr/>
          </p:nvSpPr>
          <p:spPr bwMode="auto">
            <a:xfrm>
              <a:off x="1402432" y="2984474"/>
              <a:ext cx="843451" cy="569466"/>
            </a:xfrm>
            <a:prstGeom prst="roundRect">
              <a:avLst>
                <a:gd name="adj" fmla="val 16667"/>
              </a:avLst>
            </a:prstGeom>
            <a:grpFill/>
            <a:ln w="19050">
              <a:solidFill>
                <a:srgbClr val="8A98B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sp>
          <p:nvSpPr>
            <p:cNvPr id="72" name="Text Box 40">
              <a:extLst>
                <a:ext uri="{FF2B5EF4-FFF2-40B4-BE49-F238E27FC236}">
                  <a16:creationId xmlns:a16="http://schemas.microsoft.com/office/drawing/2014/main" id="{0E95AFF9-515C-4068-9C5D-A3C6DC1DCABE}"/>
                </a:ext>
              </a:extLst>
            </p:cNvPr>
            <p:cNvSpPr txBox="1">
              <a:spLocks noChangeArrowheads="1"/>
            </p:cNvSpPr>
            <p:nvPr/>
          </p:nvSpPr>
          <p:spPr bwMode="auto">
            <a:xfrm>
              <a:off x="1462522" y="3024404"/>
              <a:ext cx="723275" cy="49244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defRPr/>
              </a:pPr>
              <a:r>
                <a:rPr lang="en-US" sz="1300" dirty="0">
                  <a:solidFill>
                    <a:prstClr val="black"/>
                  </a:solidFill>
                  <a:latin typeface="Arial Narrow" pitchFamily="34" charset="0"/>
                  <a:cs typeface="+mn-cs"/>
                </a:rPr>
                <a:t>Online</a:t>
              </a:r>
            </a:p>
            <a:p>
              <a:pPr algn="ctr" fontAlgn="auto">
                <a:spcBef>
                  <a:spcPts val="0"/>
                </a:spcBef>
                <a:spcAft>
                  <a:spcPts val="0"/>
                </a:spcAft>
                <a:defRPr/>
              </a:pPr>
              <a:r>
                <a:rPr lang="en-US" sz="1300" dirty="0">
                  <a:solidFill>
                    <a:prstClr val="black"/>
                  </a:solidFill>
                  <a:latin typeface="Arial Narrow" pitchFamily="34" charset="0"/>
                  <a:cs typeface="+mn-cs"/>
                </a:rPr>
                <a:t>Funding</a:t>
              </a:r>
            </a:p>
          </p:txBody>
        </p:sp>
      </p:grpSp>
      <p:grpSp>
        <p:nvGrpSpPr>
          <p:cNvPr id="95263" name="Group 72">
            <a:extLst>
              <a:ext uri="{FF2B5EF4-FFF2-40B4-BE49-F238E27FC236}">
                <a16:creationId xmlns:a16="http://schemas.microsoft.com/office/drawing/2014/main" id="{8581E383-A1B7-4637-933C-CE63FF8EC763}"/>
              </a:ext>
            </a:extLst>
          </p:cNvPr>
          <p:cNvGrpSpPr>
            <a:grpSpLocks/>
          </p:cNvGrpSpPr>
          <p:nvPr/>
        </p:nvGrpSpPr>
        <p:grpSpPr bwMode="auto">
          <a:xfrm>
            <a:off x="2055813" y="4038600"/>
            <a:ext cx="947737" cy="569913"/>
            <a:chOff x="1350314" y="2984474"/>
            <a:chExt cx="947695" cy="569466"/>
          </a:xfrm>
        </p:grpSpPr>
        <p:sp>
          <p:nvSpPr>
            <p:cNvPr id="74" name="AutoShape 10">
              <a:extLst>
                <a:ext uri="{FF2B5EF4-FFF2-40B4-BE49-F238E27FC236}">
                  <a16:creationId xmlns:a16="http://schemas.microsoft.com/office/drawing/2014/main" id="{5CE2B191-E510-423C-81D5-8D7A6F80D425}"/>
                </a:ext>
              </a:extLst>
            </p:cNvPr>
            <p:cNvSpPr>
              <a:spLocks noChangeArrowheads="1"/>
            </p:cNvSpPr>
            <p:nvPr/>
          </p:nvSpPr>
          <p:spPr bwMode="auto">
            <a:xfrm>
              <a:off x="1402699" y="2984474"/>
              <a:ext cx="842926" cy="569466"/>
            </a:xfrm>
            <a:prstGeom prst="roundRect">
              <a:avLst>
                <a:gd name="adj" fmla="val 16667"/>
              </a:avLst>
            </a:prstGeom>
            <a:solidFill>
              <a:schemeClr val="bg1"/>
            </a:solidFill>
            <a:ln w="19050">
              <a:solidFill>
                <a:srgbClr val="8A98B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sp>
          <p:nvSpPr>
            <p:cNvPr id="75" name="Text Box 40">
              <a:extLst>
                <a:ext uri="{FF2B5EF4-FFF2-40B4-BE49-F238E27FC236}">
                  <a16:creationId xmlns:a16="http://schemas.microsoft.com/office/drawing/2014/main" id="{8ED1D81E-C152-416E-B8BA-41828AB7C9E9}"/>
                </a:ext>
              </a:extLst>
            </p:cNvPr>
            <p:cNvSpPr txBox="1">
              <a:spLocks noChangeArrowheads="1"/>
            </p:cNvSpPr>
            <p:nvPr/>
          </p:nvSpPr>
          <p:spPr bwMode="auto">
            <a:xfrm>
              <a:off x="1350314" y="3024131"/>
              <a:ext cx="947695" cy="49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defRPr/>
              </a:pPr>
              <a:r>
                <a:rPr lang="en-US" sz="1300" dirty="0">
                  <a:solidFill>
                    <a:prstClr val="black"/>
                  </a:solidFill>
                  <a:latin typeface="Arial Narrow" pitchFamily="34" charset="0"/>
                  <a:cs typeface="+mn-cs"/>
                </a:rPr>
                <a:t>Project </a:t>
              </a:r>
            </a:p>
            <a:p>
              <a:pPr algn="ctr" fontAlgn="auto">
                <a:spcBef>
                  <a:spcPts val="0"/>
                </a:spcBef>
                <a:spcAft>
                  <a:spcPts val="0"/>
                </a:spcAft>
                <a:defRPr/>
              </a:pPr>
              <a:r>
                <a:rPr lang="en-US" sz="1300" dirty="0">
                  <a:solidFill>
                    <a:prstClr val="black"/>
                  </a:solidFill>
                  <a:latin typeface="Arial Narrow" pitchFamily="34" charset="0"/>
                  <a:cs typeface="+mn-cs"/>
                </a:rPr>
                <a:t>Acceptance</a:t>
              </a:r>
            </a:p>
          </p:txBody>
        </p:sp>
      </p:grpSp>
      <p:sp>
        <p:nvSpPr>
          <p:cNvPr id="5" name="Rounded Rectangle 4">
            <a:extLst>
              <a:ext uri="{FF2B5EF4-FFF2-40B4-BE49-F238E27FC236}">
                <a16:creationId xmlns:a16="http://schemas.microsoft.com/office/drawing/2014/main" id="{69A95DD0-BB21-48E7-AC76-D0938C5274C0}"/>
              </a:ext>
            </a:extLst>
          </p:cNvPr>
          <p:cNvSpPr/>
          <p:nvPr/>
        </p:nvSpPr>
        <p:spPr>
          <a:xfrm>
            <a:off x="2690813" y="5110163"/>
            <a:ext cx="342900" cy="274637"/>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sz="1800" b="0">
              <a:solidFill>
                <a:prstClr val="black"/>
              </a:solidFill>
            </a:endParaRPr>
          </a:p>
        </p:txBody>
      </p:sp>
      <p:sp>
        <p:nvSpPr>
          <p:cNvPr id="76" name="Rounded Rectangle 75">
            <a:extLst>
              <a:ext uri="{FF2B5EF4-FFF2-40B4-BE49-F238E27FC236}">
                <a16:creationId xmlns:a16="http://schemas.microsoft.com/office/drawing/2014/main" id="{408A844D-BEC3-4DC7-867C-DA94F44755B4}"/>
              </a:ext>
            </a:extLst>
          </p:cNvPr>
          <p:cNvSpPr/>
          <p:nvPr/>
        </p:nvSpPr>
        <p:spPr>
          <a:xfrm>
            <a:off x="5364163" y="5110163"/>
            <a:ext cx="344487" cy="274637"/>
          </a:xfrm>
          <a:prstGeom prst="roundRect">
            <a:avLst/>
          </a:prstGeom>
          <a:solidFill>
            <a:schemeClr val="accent3"/>
          </a:solidFill>
          <a:ln>
            <a:solidFill>
              <a:srgbClr val="0071C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b="0" dirty="0">
              <a:solidFill>
                <a:prstClr val="white"/>
              </a:solidFill>
            </a:endParaRPr>
          </a:p>
        </p:txBody>
      </p:sp>
      <p:sp>
        <p:nvSpPr>
          <p:cNvPr id="77" name="Rounded Rectangle 76">
            <a:extLst>
              <a:ext uri="{FF2B5EF4-FFF2-40B4-BE49-F238E27FC236}">
                <a16:creationId xmlns:a16="http://schemas.microsoft.com/office/drawing/2014/main" id="{61AF9A84-4D32-416E-A7FD-BFE4FC375563}"/>
              </a:ext>
            </a:extLst>
          </p:cNvPr>
          <p:cNvSpPr/>
          <p:nvPr/>
        </p:nvSpPr>
        <p:spPr>
          <a:xfrm>
            <a:off x="4017963" y="5116513"/>
            <a:ext cx="344487" cy="276225"/>
          </a:xfrm>
          <a:prstGeom prst="roundRect">
            <a:avLst/>
          </a:prstGeom>
          <a:solidFill>
            <a:srgbClr val="FFFF00"/>
          </a:solidFill>
          <a:ln>
            <a:solidFill>
              <a:srgbClr val="0071C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grpSp>
        <p:nvGrpSpPr>
          <p:cNvPr id="95267" name="Group 77">
            <a:extLst>
              <a:ext uri="{FF2B5EF4-FFF2-40B4-BE49-F238E27FC236}">
                <a16:creationId xmlns:a16="http://schemas.microsoft.com/office/drawing/2014/main" id="{C372628A-4722-497F-8C45-DCFA246FEA15}"/>
              </a:ext>
            </a:extLst>
          </p:cNvPr>
          <p:cNvGrpSpPr>
            <a:grpSpLocks/>
          </p:cNvGrpSpPr>
          <p:nvPr/>
        </p:nvGrpSpPr>
        <p:grpSpPr bwMode="auto">
          <a:xfrm>
            <a:off x="7091363" y="4013200"/>
            <a:ext cx="936625" cy="569913"/>
            <a:chOff x="1355924" y="2984474"/>
            <a:chExt cx="936475" cy="569466"/>
          </a:xfrm>
        </p:grpSpPr>
        <p:sp>
          <p:nvSpPr>
            <p:cNvPr id="79" name="AutoShape 10">
              <a:extLst>
                <a:ext uri="{FF2B5EF4-FFF2-40B4-BE49-F238E27FC236}">
                  <a16:creationId xmlns:a16="http://schemas.microsoft.com/office/drawing/2014/main" id="{2E005F83-3F05-47F2-8B31-7CD999E578C8}"/>
                </a:ext>
              </a:extLst>
            </p:cNvPr>
            <p:cNvSpPr>
              <a:spLocks noChangeArrowheads="1"/>
            </p:cNvSpPr>
            <p:nvPr/>
          </p:nvSpPr>
          <p:spPr bwMode="auto">
            <a:xfrm>
              <a:off x="1401954" y="2984474"/>
              <a:ext cx="844415" cy="569466"/>
            </a:xfrm>
            <a:prstGeom prst="roundRect">
              <a:avLst>
                <a:gd name="adj" fmla="val 16667"/>
              </a:avLst>
            </a:prstGeom>
            <a:solidFill>
              <a:schemeClr val="accent3"/>
            </a:solidFill>
            <a:ln w="19050">
              <a:solidFill>
                <a:srgbClr val="8A98B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b="0">
                <a:solidFill>
                  <a:prstClr val="black"/>
                </a:solidFill>
                <a:latin typeface="Neo Sans Intel"/>
                <a:cs typeface="+mn-cs"/>
              </a:endParaRPr>
            </a:p>
          </p:txBody>
        </p:sp>
        <p:sp>
          <p:nvSpPr>
            <p:cNvPr id="80" name="Text Box 40">
              <a:extLst>
                <a:ext uri="{FF2B5EF4-FFF2-40B4-BE49-F238E27FC236}">
                  <a16:creationId xmlns:a16="http://schemas.microsoft.com/office/drawing/2014/main" id="{9BBBC90C-EED3-494C-84B5-03B4584A5F09}"/>
                </a:ext>
              </a:extLst>
            </p:cNvPr>
            <p:cNvSpPr txBox="1">
              <a:spLocks noChangeArrowheads="1"/>
            </p:cNvSpPr>
            <p:nvPr/>
          </p:nvSpPr>
          <p:spPr bwMode="auto">
            <a:xfrm>
              <a:off x="1355924" y="3024131"/>
              <a:ext cx="936475" cy="49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defRPr/>
              </a:pPr>
              <a:r>
                <a:rPr lang="en-US" sz="1300" dirty="0">
                  <a:solidFill>
                    <a:prstClr val="black"/>
                  </a:solidFill>
                  <a:latin typeface="Arial Narrow" pitchFamily="34" charset="0"/>
                  <a:cs typeface="+mn-cs"/>
                </a:rPr>
                <a:t>Online</a:t>
              </a:r>
            </a:p>
            <a:p>
              <a:pPr algn="ctr" fontAlgn="auto">
                <a:spcBef>
                  <a:spcPts val="0"/>
                </a:spcBef>
                <a:spcAft>
                  <a:spcPts val="0"/>
                </a:spcAft>
                <a:defRPr/>
              </a:pPr>
              <a:r>
                <a:rPr lang="en-US" sz="1300" dirty="0">
                  <a:solidFill>
                    <a:prstClr val="black"/>
                  </a:solidFill>
                  <a:latin typeface="Arial Narrow" pitchFamily="34" charset="0"/>
                  <a:cs typeface="+mn-cs"/>
                </a:rPr>
                <a:t>Community</a:t>
              </a:r>
            </a:p>
          </p:txBody>
        </p:sp>
      </p:grpSp>
    </p:spTree>
    <p:extLst>
      <p:ext uri="{BB962C8B-B14F-4D97-AF65-F5344CB8AC3E}">
        <p14:creationId xmlns:p14="http://schemas.microsoft.com/office/powerpoint/2010/main" val="7173365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3.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Intel New Scheme">
      <a:dk1>
        <a:sysClr val="windowText" lastClr="000000"/>
      </a:dk1>
      <a:lt1>
        <a:sysClr val="window" lastClr="FFFFFF"/>
      </a:lt1>
      <a:dk2>
        <a:srgbClr val="004280"/>
      </a:dk2>
      <a:lt2>
        <a:srgbClr val="B1BABF"/>
      </a:lt2>
      <a:accent1>
        <a:srgbClr val="0071C5"/>
      </a:accent1>
      <a:accent2>
        <a:srgbClr val="00AEEF"/>
      </a:accent2>
      <a:accent3>
        <a:srgbClr val="8DC8E8"/>
      </a:accent3>
      <a:accent4>
        <a:srgbClr val="FFDA00"/>
      </a:accent4>
      <a:accent5>
        <a:srgbClr val="FDB813"/>
      </a:accent5>
      <a:accent6>
        <a:srgbClr val="A6CE39"/>
      </a:accent6>
      <a:hlink>
        <a:srgbClr val="939598"/>
      </a:hlink>
      <a:folHlink>
        <a:srgbClr val="ED1C24"/>
      </a:folHlink>
    </a:clrScheme>
    <a:fontScheme name="Intel">
      <a:majorFont>
        <a:latin typeface="Neo Sans Intel Light"/>
        <a:ea typeface=""/>
        <a:cs typeface=""/>
      </a:majorFont>
      <a:minorFont>
        <a:latin typeface="Neo Sans Int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solidFill>
              <a:schemeClr val="tx2"/>
            </a:solidFill>
            <a:latin typeface="Neo Sans Intel"/>
            <a:cs typeface="Neo Sans Inte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774</Words>
  <Application>Microsoft Office PowerPoint</Application>
  <PresentationFormat>On-screen Show (4:3)</PresentationFormat>
  <Paragraphs>147</Paragraphs>
  <Slides>13</Slides>
  <Notes>8</Notes>
  <HiddenSlides>0</HiddenSlides>
  <MMClips>0</MMClips>
  <ScaleCrop>false</ScaleCrop>
  <HeadingPairs>
    <vt:vector size="8" baseType="variant">
      <vt:variant>
        <vt:lpstr>Fonts Used</vt:lpstr>
      </vt:variant>
      <vt:variant>
        <vt:i4>21</vt:i4>
      </vt:variant>
      <vt:variant>
        <vt:lpstr>Theme</vt:lpstr>
      </vt:variant>
      <vt:variant>
        <vt:i4>2</vt:i4>
      </vt:variant>
      <vt:variant>
        <vt:lpstr>Embedded OLE Servers</vt:lpstr>
      </vt:variant>
      <vt:variant>
        <vt:i4>3</vt:i4>
      </vt:variant>
      <vt:variant>
        <vt:lpstr>Slide Titles</vt:lpstr>
      </vt:variant>
      <vt:variant>
        <vt:i4>13</vt:i4>
      </vt:variant>
    </vt:vector>
  </HeadingPairs>
  <TitlesOfParts>
    <vt:vector size="39" baseType="lpstr">
      <vt:lpstr>MS Mincho</vt:lpstr>
      <vt:lpstr>MS PGothic</vt:lpstr>
      <vt:lpstr>MS PGothic</vt:lpstr>
      <vt:lpstr>Aharoni</vt:lpstr>
      <vt:lpstr>Arial</vt:lpstr>
      <vt:lpstr>Arial Narrow</vt:lpstr>
      <vt:lpstr>Calibri</vt:lpstr>
      <vt:lpstr>Century Gothic</vt:lpstr>
      <vt:lpstr>Georgia</vt:lpstr>
      <vt:lpstr>Helvetica Light</vt:lpstr>
      <vt:lpstr>Impact</vt:lpstr>
      <vt:lpstr>Intel Clear</vt:lpstr>
      <vt:lpstr>Intel Clear Light</vt:lpstr>
      <vt:lpstr>Lucida Grande</vt:lpstr>
      <vt:lpstr>Neo Sans Intel</vt:lpstr>
      <vt:lpstr>Neo Sans Intel Light</vt:lpstr>
      <vt:lpstr>Neo Sans Intel Medium</vt:lpstr>
      <vt:lpstr>Segoe UI</vt:lpstr>
      <vt:lpstr>Times New Roman</vt:lpstr>
      <vt:lpstr>Verdana</vt:lpstr>
      <vt:lpstr>Wingdings</vt:lpstr>
      <vt:lpstr>Introducing PowerPoint 2010</vt:lpstr>
      <vt:lpstr>1_Office Theme</vt:lpstr>
      <vt:lpstr>think-cell Slide</vt:lpstr>
      <vt:lpstr>Worksheet</vt:lpstr>
      <vt:lpstr>Document</vt:lpstr>
      <vt:lpstr> Entrepreneur’s Network  Virtual Entrepreneurship &amp; Innovation Hub</vt:lpstr>
      <vt:lpstr>What is Entrepreneur’s Network? </vt:lpstr>
      <vt:lpstr>What are the advantages?</vt:lpstr>
      <vt:lpstr>PowerPoint Presentation</vt:lpstr>
      <vt:lpstr>What do I need to sign-up?</vt:lpstr>
      <vt:lpstr>Intel &amp; UNIDO Strategic Engagement</vt:lpstr>
      <vt:lpstr>PowerPoint Presentation</vt:lpstr>
      <vt:lpstr>Objectives of the Online Platform</vt:lpstr>
      <vt:lpstr>Component View of the Existing Platform</vt:lpstr>
      <vt:lpstr>Intel &amp; UNIDO Virtual Innovation HUB Framework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2012-08-06T10:39:33Z</dcterms:created>
  <dcterms:modified xsi:type="dcterms:W3CDTF">2018-03-20T11:32:53Z</dcterms:modified>
</cp:coreProperties>
</file>